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09"/>
  </p:normalViewPr>
  <p:slideViewPr>
    <p:cSldViewPr snapToGrid="0">
      <p:cViewPr varScale="1">
        <p:scale>
          <a:sx n="88" d="100"/>
          <a:sy n="88" d="100"/>
        </p:scale>
        <p:origin x="17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564C56-EF5D-436A-947D-ED9660A2FDE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5F36C08-C61A-4A71-86E8-7BCEBBE1D18C}">
      <dgm:prSet/>
      <dgm:spPr/>
      <dgm:t>
        <a:bodyPr/>
        <a:lstStyle/>
        <a:p>
          <a:r>
            <a:rPr lang="en-US"/>
            <a:t>Duty- Duty to treat a patient to the same standard of care as would be expected for a similar health care provider;</a:t>
          </a:r>
        </a:p>
      </dgm:t>
    </dgm:pt>
    <dgm:pt modelId="{D7DAC4F4-319E-4E26-8D9D-11648D0E232D}" type="parTrans" cxnId="{ABCF4C5C-67E0-4D43-8985-3847E9A24105}">
      <dgm:prSet/>
      <dgm:spPr/>
      <dgm:t>
        <a:bodyPr/>
        <a:lstStyle/>
        <a:p>
          <a:endParaRPr lang="en-US"/>
        </a:p>
      </dgm:t>
    </dgm:pt>
    <dgm:pt modelId="{D47B8602-6CEC-4B41-B7E8-A5E695F1FCD2}" type="sibTrans" cxnId="{ABCF4C5C-67E0-4D43-8985-3847E9A24105}">
      <dgm:prSet/>
      <dgm:spPr/>
      <dgm:t>
        <a:bodyPr/>
        <a:lstStyle/>
        <a:p>
          <a:endParaRPr lang="en-US"/>
        </a:p>
      </dgm:t>
    </dgm:pt>
    <dgm:pt modelId="{0075F908-38AA-4636-991E-D51A40D24DB3}">
      <dgm:prSet/>
      <dgm:spPr/>
      <dgm:t>
        <a:bodyPr/>
        <a:lstStyle/>
        <a:p>
          <a:r>
            <a:rPr lang="en-US"/>
            <a:t>Breach- The practitioner must be alleged to have fallen below that standard</a:t>
          </a:r>
        </a:p>
      </dgm:t>
    </dgm:pt>
    <dgm:pt modelId="{9BA92133-1477-4F64-8924-8E105EA10A27}" type="parTrans" cxnId="{B39D46FE-FD5B-479E-871D-C5D98AA4D19A}">
      <dgm:prSet/>
      <dgm:spPr/>
      <dgm:t>
        <a:bodyPr/>
        <a:lstStyle/>
        <a:p>
          <a:endParaRPr lang="en-US"/>
        </a:p>
      </dgm:t>
    </dgm:pt>
    <dgm:pt modelId="{725214EB-66B5-49DE-AD01-BB9125F38C2A}" type="sibTrans" cxnId="{B39D46FE-FD5B-479E-871D-C5D98AA4D19A}">
      <dgm:prSet/>
      <dgm:spPr/>
      <dgm:t>
        <a:bodyPr/>
        <a:lstStyle/>
        <a:p>
          <a:endParaRPr lang="en-US"/>
        </a:p>
      </dgm:t>
    </dgm:pt>
    <dgm:pt modelId="{88801106-0A0A-4397-A083-D27CA34EE1FB}">
      <dgm:prSet/>
      <dgm:spPr/>
      <dgm:t>
        <a:bodyPr/>
        <a:lstStyle/>
        <a:p>
          <a:r>
            <a:rPr lang="en-US"/>
            <a:t>Proximate Cause of Injury- The breach must have caused the injury being claimed, and</a:t>
          </a:r>
        </a:p>
      </dgm:t>
    </dgm:pt>
    <dgm:pt modelId="{2748886F-191E-43DD-9796-DFA65A340502}" type="parTrans" cxnId="{8313115A-7383-444E-9281-A74F66B2F5CE}">
      <dgm:prSet/>
      <dgm:spPr/>
      <dgm:t>
        <a:bodyPr/>
        <a:lstStyle/>
        <a:p>
          <a:endParaRPr lang="en-US"/>
        </a:p>
      </dgm:t>
    </dgm:pt>
    <dgm:pt modelId="{691CD75D-ECF3-40BB-8C19-D0DF15DE04C7}" type="sibTrans" cxnId="{8313115A-7383-444E-9281-A74F66B2F5CE}">
      <dgm:prSet/>
      <dgm:spPr/>
      <dgm:t>
        <a:bodyPr/>
        <a:lstStyle/>
        <a:p>
          <a:endParaRPr lang="en-US"/>
        </a:p>
      </dgm:t>
    </dgm:pt>
    <dgm:pt modelId="{75462837-49A1-445F-AADD-715243996048}">
      <dgm:prSet/>
      <dgm:spPr/>
      <dgm:t>
        <a:bodyPr/>
        <a:lstStyle/>
        <a:p>
          <a:r>
            <a:rPr lang="en-US"/>
            <a:t>Damages- There must be damages for which a monetary reward can compensate the victim.</a:t>
          </a:r>
        </a:p>
      </dgm:t>
    </dgm:pt>
    <dgm:pt modelId="{68A09826-E126-4BF2-8C5B-3EDC9F8C2795}" type="parTrans" cxnId="{F3374629-2587-4972-965D-EABD36DF05C9}">
      <dgm:prSet/>
      <dgm:spPr/>
      <dgm:t>
        <a:bodyPr/>
        <a:lstStyle/>
        <a:p>
          <a:endParaRPr lang="en-US"/>
        </a:p>
      </dgm:t>
    </dgm:pt>
    <dgm:pt modelId="{E1316A82-8E4E-488C-90A9-F72BD9754A56}" type="sibTrans" cxnId="{F3374629-2587-4972-965D-EABD36DF05C9}">
      <dgm:prSet/>
      <dgm:spPr/>
      <dgm:t>
        <a:bodyPr/>
        <a:lstStyle/>
        <a:p>
          <a:endParaRPr lang="en-US"/>
        </a:p>
      </dgm:t>
    </dgm:pt>
    <dgm:pt modelId="{6B93BFB4-0469-4376-AC4E-872222C77233}">
      <dgm:prSet/>
      <dgm:spPr/>
      <dgm:t>
        <a:bodyPr/>
        <a:lstStyle/>
        <a:p>
          <a:r>
            <a:rPr lang="en-US"/>
            <a:t>ALL MUST BE PROVED BY A PREPONDERANCE OF THE EVIDENCE</a:t>
          </a:r>
        </a:p>
      </dgm:t>
    </dgm:pt>
    <dgm:pt modelId="{2F49EBAF-AE22-43AD-A9A3-5276C790903C}" type="parTrans" cxnId="{2D4B1241-FDEA-46CB-ADE8-44800D4D704D}">
      <dgm:prSet/>
      <dgm:spPr/>
      <dgm:t>
        <a:bodyPr/>
        <a:lstStyle/>
        <a:p>
          <a:endParaRPr lang="en-US"/>
        </a:p>
      </dgm:t>
    </dgm:pt>
    <dgm:pt modelId="{25280E59-4943-4819-93BE-4F31344C0753}" type="sibTrans" cxnId="{2D4B1241-FDEA-46CB-ADE8-44800D4D704D}">
      <dgm:prSet/>
      <dgm:spPr/>
      <dgm:t>
        <a:bodyPr/>
        <a:lstStyle/>
        <a:p>
          <a:endParaRPr lang="en-US"/>
        </a:p>
      </dgm:t>
    </dgm:pt>
    <dgm:pt modelId="{F88A38EC-3C0B-4ED2-8CE7-BE8896F58A84}" type="pres">
      <dgm:prSet presAssocID="{C1564C56-EF5D-436A-947D-ED9660A2FDE1}" presName="root" presStyleCnt="0">
        <dgm:presLayoutVars>
          <dgm:dir/>
          <dgm:resizeHandles val="exact"/>
        </dgm:presLayoutVars>
      </dgm:prSet>
      <dgm:spPr/>
    </dgm:pt>
    <dgm:pt modelId="{703B88B0-9C1A-4EAA-871E-FB21F5807845}" type="pres">
      <dgm:prSet presAssocID="{95F36C08-C61A-4A71-86E8-7BCEBBE1D18C}" presName="compNode" presStyleCnt="0"/>
      <dgm:spPr/>
    </dgm:pt>
    <dgm:pt modelId="{8B2BF979-88BD-4002-8AAC-D2C7F3F5FA73}" type="pres">
      <dgm:prSet presAssocID="{95F36C08-C61A-4A71-86E8-7BCEBBE1D18C}" presName="bgRect" presStyleLbl="bgShp" presStyleIdx="0" presStyleCnt="5"/>
      <dgm:spPr/>
    </dgm:pt>
    <dgm:pt modelId="{3CACA281-CD16-46E0-8B9B-C4DB43C7457C}" type="pres">
      <dgm:prSet presAssocID="{95F36C08-C61A-4A71-86E8-7BCEBBE1D18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84C349DE-D31D-4EBA-860F-52D1AED2CFD8}" type="pres">
      <dgm:prSet presAssocID="{95F36C08-C61A-4A71-86E8-7BCEBBE1D18C}" presName="spaceRect" presStyleCnt="0"/>
      <dgm:spPr/>
    </dgm:pt>
    <dgm:pt modelId="{6E1F183C-DB76-4FD1-B2D7-000DF97DE16D}" type="pres">
      <dgm:prSet presAssocID="{95F36C08-C61A-4A71-86E8-7BCEBBE1D18C}" presName="parTx" presStyleLbl="revTx" presStyleIdx="0" presStyleCnt="5">
        <dgm:presLayoutVars>
          <dgm:chMax val="0"/>
          <dgm:chPref val="0"/>
        </dgm:presLayoutVars>
      </dgm:prSet>
      <dgm:spPr/>
    </dgm:pt>
    <dgm:pt modelId="{2CFABD9E-7BE4-4737-B0D8-AFF46AFF5B8A}" type="pres">
      <dgm:prSet presAssocID="{D47B8602-6CEC-4B41-B7E8-A5E695F1FCD2}" presName="sibTrans" presStyleCnt="0"/>
      <dgm:spPr/>
    </dgm:pt>
    <dgm:pt modelId="{0456F072-4DF2-4177-8B26-A5E9EAC51E4B}" type="pres">
      <dgm:prSet presAssocID="{0075F908-38AA-4636-991E-D51A40D24DB3}" presName="compNode" presStyleCnt="0"/>
      <dgm:spPr/>
    </dgm:pt>
    <dgm:pt modelId="{551080F1-AA01-4907-9805-85C1F6DAE249}" type="pres">
      <dgm:prSet presAssocID="{0075F908-38AA-4636-991E-D51A40D24DB3}" presName="bgRect" presStyleLbl="bgShp" presStyleIdx="1" presStyleCnt="5"/>
      <dgm:spPr/>
    </dgm:pt>
    <dgm:pt modelId="{66164C6A-1983-4C60-9B92-B5B11B7662F0}" type="pres">
      <dgm:prSet presAssocID="{0075F908-38AA-4636-991E-D51A40D24DB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1512C331-0592-46E4-9B28-D7813A1098CF}" type="pres">
      <dgm:prSet presAssocID="{0075F908-38AA-4636-991E-D51A40D24DB3}" presName="spaceRect" presStyleCnt="0"/>
      <dgm:spPr/>
    </dgm:pt>
    <dgm:pt modelId="{240CFBBB-AFDA-48C7-994B-C6B99992FF26}" type="pres">
      <dgm:prSet presAssocID="{0075F908-38AA-4636-991E-D51A40D24DB3}" presName="parTx" presStyleLbl="revTx" presStyleIdx="1" presStyleCnt="5">
        <dgm:presLayoutVars>
          <dgm:chMax val="0"/>
          <dgm:chPref val="0"/>
        </dgm:presLayoutVars>
      </dgm:prSet>
      <dgm:spPr/>
    </dgm:pt>
    <dgm:pt modelId="{3E91B693-4736-4DCD-8442-CE169D1DAC87}" type="pres">
      <dgm:prSet presAssocID="{725214EB-66B5-49DE-AD01-BB9125F38C2A}" presName="sibTrans" presStyleCnt="0"/>
      <dgm:spPr/>
    </dgm:pt>
    <dgm:pt modelId="{CDB12D93-18D7-411D-9556-2CE145E116BF}" type="pres">
      <dgm:prSet presAssocID="{88801106-0A0A-4397-A083-D27CA34EE1FB}" presName="compNode" presStyleCnt="0"/>
      <dgm:spPr/>
    </dgm:pt>
    <dgm:pt modelId="{A3647CCA-0730-4997-A202-6389CD1F735B}" type="pres">
      <dgm:prSet presAssocID="{88801106-0A0A-4397-A083-D27CA34EE1FB}" presName="bgRect" presStyleLbl="bgShp" presStyleIdx="2" presStyleCnt="5"/>
      <dgm:spPr/>
    </dgm:pt>
    <dgm:pt modelId="{A54B20ED-5C4A-4830-99F4-429F37153DC5}" type="pres">
      <dgm:prSet presAssocID="{88801106-0A0A-4397-A083-D27CA34EE1F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ger"/>
        </a:ext>
      </dgm:extLst>
    </dgm:pt>
    <dgm:pt modelId="{D87550EC-74DF-410D-A166-465714DD25CD}" type="pres">
      <dgm:prSet presAssocID="{88801106-0A0A-4397-A083-D27CA34EE1FB}" presName="spaceRect" presStyleCnt="0"/>
      <dgm:spPr/>
    </dgm:pt>
    <dgm:pt modelId="{32A5730D-746C-4D78-B4CD-E2DCE32FAFB4}" type="pres">
      <dgm:prSet presAssocID="{88801106-0A0A-4397-A083-D27CA34EE1FB}" presName="parTx" presStyleLbl="revTx" presStyleIdx="2" presStyleCnt="5">
        <dgm:presLayoutVars>
          <dgm:chMax val="0"/>
          <dgm:chPref val="0"/>
        </dgm:presLayoutVars>
      </dgm:prSet>
      <dgm:spPr/>
    </dgm:pt>
    <dgm:pt modelId="{7C6D1632-9BF1-43D5-925D-9685755E4A62}" type="pres">
      <dgm:prSet presAssocID="{691CD75D-ECF3-40BB-8C19-D0DF15DE04C7}" presName="sibTrans" presStyleCnt="0"/>
      <dgm:spPr/>
    </dgm:pt>
    <dgm:pt modelId="{0E2ECBCA-AFF2-443B-B397-DDFC075BC095}" type="pres">
      <dgm:prSet presAssocID="{75462837-49A1-445F-AADD-715243996048}" presName="compNode" presStyleCnt="0"/>
      <dgm:spPr/>
    </dgm:pt>
    <dgm:pt modelId="{616C6D86-972B-4AB2-B493-289D771EAE72}" type="pres">
      <dgm:prSet presAssocID="{75462837-49A1-445F-AADD-715243996048}" presName="bgRect" presStyleLbl="bgShp" presStyleIdx="3" presStyleCnt="5"/>
      <dgm:spPr/>
    </dgm:pt>
    <dgm:pt modelId="{DB932DA9-A1F7-4647-A714-CBC9257DDAA9}" type="pres">
      <dgm:prSet presAssocID="{75462837-49A1-445F-AADD-71524399604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7F789F71-5008-4E24-80A4-D8B51896384F}" type="pres">
      <dgm:prSet presAssocID="{75462837-49A1-445F-AADD-715243996048}" presName="spaceRect" presStyleCnt="0"/>
      <dgm:spPr/>
    </dgm:pt>
    <dgm:pt modelId="{F2994C70-2731-4F42-8F3D-9A023F4C7EE7}" type="pres">
      <dgm:prSet presAssocID="{75462837-49A1-445F-AADD-715243996048}" presName="parTx" presStyleLbl="revTx" presStyleIdx="3" presStyleCnt="5">
        <dgm:presLayoutVars>
          <dgm:chMax val="0"/>
          <dgm:chPref val="0"/>
        </dgm:presLayoutVars>
      </dgm:prSet>
      <dgm:spPr/>
    </dgm:pt>
    <dgm:pt modelId="{8CA94E74-C1C2-4261-9B71-8951C2584E81}" type="pres">
      <dgm:prSet presAssocID="{E1316A82-8E4E-488C-90A9-F72BD9754A56}" presName="sibTrans" presStyleCnt="0"/>
      <dgm:spPr/>
    </dgm:pt>
    <dgm:pt modelId="{9EB684EB-87CF-4AA4-BBBF-E4CAAF06E69F}" type="pres">
      <dgm:prSet presAssocID="{6B93BFB4-0469-4376-AC4E-872222C77233}" presName="compNode" presStyleCnt="0"/>
      <dgm:spPr/>
    </dgm:pt>
    <dgm:pt modelId="{CBB3DCE2-FE6B-44BB-ACE5-86A7B86C84A1}" type="pres">
      <dgm:prSet presAssocID="{6B93BFB4-0469-4376-AC4E-872222C77233}" presName="bgRect" presStyleLbl="bgShp" presStyleIdx="4" presStyleCnt="5"/>
      <dgm:spPr/>
    </dgm:pt>
    <dgm:pt modelId="{DE09E34D-0C95-4750-BA33-E60D756D5925}" type="pres">
      <dgm:prSet presAssocID="{6B93BFB4-0469-4376-AC4E-872222C7723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18E1B06-0EC5-414A-9865-64F7D8647BD6}" type="pres">
      <dgm:prSet presAssocID="{6B93BFB4-0469-4376-AC4E-872222C77233}" presName="spaceRect" presStyleCnt="0"/>
      <dgm:spPr/>
    </dgm:pt>
    <dgm:pt modelId="{40DD3AA4-8670-47AE-B341-D30C4DEABBD4}" type="pres">
      <dgm:prSet presAssocID="{6B93BFB4-0469-4376-AC4E-872222C77233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F3374629-2587-4972-965D-EABD36DF05C9}" srcId="{C1564C56-EF5D-436A-947D-ED9660A2FDE1}" destId="{75462837-49A1-445F-AADD-715243996048}" srcOrd="3" destOrd="0" parTransId="{68A09826-E126-4BF2-8C5B-3EDC9F8C2795}" sibTransId="{E1316A82-8E4E-488C-90A9-F72BD9754A56}"/>
    <dgm:cxn modelId="{2D4B1241-FDEA-46CB-ADE8-44800D4D704D}" srcId="{C1564C56-EF5D-436A-947D-ED9660A2FDE1}" destId="{6B93BFB4-0469-4376-AC4E-872222C77233}" srcOrd="4" destOrd="0" parTransId="{2F49EBAF-AE22-43AD-A9A3-5276C790903C}" sibTransId="{25280E59-4943-4819-93BE-4F31344C0753}"/>
    <dgm:cxn modelId="{8313115A-7383-444E-9281-A74F66B2F5CE}" srcId="{C1564C56-EF5D-436A-947D-ED9660A2FDE1}" destId="{88801106-0A0A-4397-A083-D27CA34EE1FB}" srcOrd="2" destOrd="0" parTransId="{2748886F-191E-43DD-9796-DFA65A340502}" sibTransId="{691CD75D-ECF3-40BB-8C19-D0DF15DE04C7}"/>
    <dgm:cxn modelId="{ABCF4C5C-67E0-4D43-8985-3847E9A24105}" srcId="{C1564C56-EF5D-436A-947D-ED9660A2FDE1}" destId="{95F36C08-C61A-4A71-86E8-7BCEBBE1D18C}" srcOrd="0" destOrd="0" parTransId="{D7DAC4F4-319E-4E26-8D9D-11648D0E232D}" sibTransId="{D47B8602-6CEC-4B41-B7E8-A5E695F1FCD2}"/>
    <dgm:cxn modelId="{D3EB736F-FE6F-4547-B887-A118F6B3F446}" type="presOf" srcId="{95F36C08-C61A-4A71-86E8-7BCEBBE1D18C}" destId="{6E1F183C-DB76-4FD1-B2D7-000DF97DE16D}" srcOrd="0" destOrd="0" presId="urn:microsoft.com/office/officeart/2018/2/layout/IconVerticalSolidList"/>
    <dgm:cxn modelId="{9D4A247D-334E-4522-BB46-0C00ACDB54B3}" type="presOf" srcId="{6B93BFB4-0469-4376-AC4E-872222C77233}" destId="{40DD3AA4-8670-47AE-B341-D30C4DEABBD4}" srcOrd="0" destOrd="0" presId="urn:microsoft.com/office/officeart/2018/2/layout/IconVerticalSolidList"/>
    <dgm:cxn modelId="{776BDB8D-5789-4C70-8B6D-0B5895303D49}" type="presOf" srcId="{88801106-0A0A-4397-A083-D27CA34EE1FB}" destId="{32A5730D-746C-4D78-B4CD-E2DCE32FAFB4}" srcOrd="0" destOrd="0" presId="urn:microsoft.com/office/officeart/2018/2/layout/IconVerticalSolidList"/>
    <dgm:cxn modelId="{363782E7-F91E-4EDA-875B-3642E57C4C16}" type="presOf" srcId="{75462837-49A1-445F-AADD-715243996048}" destId="{F2994C70-2731-4F42-8F3D-9A023F4C7EE7}" srcOrd="0" destOrd="0" presId="urn:microsoft.com/office/officeart/2018/2/layout/IconVerticalSolidList"/>
    <dgm:cxn modelId="{143687ED-6774-48B3-8F10-567D0AE3B3E7}" type="presOf" srcId="{0075F908-38AA-4636-991E-D51A40D24DB3}" destId="{240CFBBB-AFDA-48C7-994B-C6B99992FF26}" srcOrd="0" destOrd="0" presId="urn:microsoft.com/office/officeart/2018/2/layout/IconVerticalSolidList"/>
    <dgm:cxn modelId="{F9EDE8F7-6BF6-4E82-9D39-8362D7EBE64E}" type="presOf" srcId="{C1564C56-EF5D-436A-947D-ED9660A2FDE1}" destId="{F88A38EC-3C0B-4ED2-8CE7-BE8896F58A84}" srcOrd="0" destOrd="0" presId="urn:microsoft.com/office/officeart/2018/2/layout/IconVerticalSolidList"/>
    <dgm:cxn modelId="{B39D46FE-FD5B-479E-871D-C5D98AA4D19A}" srcId="{C1564C56-EF5D-436A-947D-ED9660A2FDE1}" destId="{0075F908-38AA-4636-991E-D51A40D24DB3}" srcOrd="1" destOrd="0" parTransId="{9BA92133-1477-4F64-8924-8E105EA10A27}" sibTransId="{725214EB-66B5-49DE-AD01-BB9125F38C2A}"/>
    <dgm:cxn modelId="{A78E8669-59A0-40CF-967B-ECA6A3C32EB3}" type="presParOf" srcId="{F88A38EC-3C0B-4ED2-8CE7-BE8896F58A84}" destId="{703B88B0-9C1A-4EAA-871E-FB21F5807845}" srcOrd="0" destOrd="0" presId="urn:microsoft.com/office/officeart/2018/2/layout/IconVerticalSolidList"/>
    <dgm:cxn modelId="{181D7429-8D72-4BA8-A319-3EE6C85166F1}" type="presParOf" srcId="{703B88B0-9C1A-4EAA-871E-FB21F5807845}" destId="{8B2BF979-88BD-4002-8AAC-D2C7F3F5FA73}" srcOrd="0" destOrd="0" presId="urn:microsoft.com/office/officeart/2018/2/layout/IconVerticalSolidList"/>
    <dgm:cxn modelId="{8F242181-CD6F-46A4-B153-91C61152BCF2}" type="presParOf" srcId="{703B88B0-9C1A-4EAA-871E-FB21F5807845}" destId="{3CACA281-CD16-46E0-8B9B-C4DB43C7457C}" srcOrd="1" destOrd="0" presId="urn:microsoft.com/office/officeart/2018/2/layout/IconVerticalSolidList"/>
    <dgm:cxn modelId="{06353669-3B15-4806-BE6A-CE0821D19F4F}" type="presParOf" srcId="{703B88B0-9C1A-4EAA-871E-FB21F5807845}" destId="{84C349DE-D31D-4EBA-860F-52D1AED2CFD8}" srcOrd="2" destOrd="0" presId="urn:microsoft.com/office/officeart/2018/2/layout/IconVerticalSolidList"/>
    <dgm:cxn modelId="{03AEB5AB-BA0E-41F9-93EA-DA4C04437832}" type="presParOf" srcId="{703B88B0-9C1A-4EAA-871E-FB21F5807845}" destId="{6E1F183C-DB76-4FD1-B2D7-000DF97DE16D}" srcOrd="3" destOrd="0" presId="urn:microsoft.com/office/officeart/2018/2/layout/IconVerticalSolidList"/>
    <dgm:cxn modelId="{FDF8D7DD-ECCA-4250-9D31-DBADAD0B0256}" type="presParOf" srcId="{F88A38EC-3C0B-4ED2-8CE7-BE8896F58A84}" destId="{2CFABD9E-7BE4-4737-B0D8-AFF46AFF5B8A}" srcOrd="1" destOrd="0" presId="urn:microsoft.com/office/officeart/2018/2/layout/IconVerticalSolidList"/>
    <dgm:cxn modelId="{6D03CE2E-4304-4F34-A51F-92A57D690577}" type="presParOf" srcId="{F88A38EC-3C0B-4ED2-8CE7-BE8896F58A84}" destId="{0456F072-4DF2-4177-8B26-A5E9EAC51E4B}" srcOrd="2" destOrd="0" presId="urn:microsoft.com/office/officeart/2018/2/layout/IconVerticalSolidList"/>
    <dgm:cxn modelId="{186092AE-156B-4A07-AC82-32EA75895791}" type="presParOf" srcId="{0456F072-4DF2-4177-8B26-A5E9EAC51E4B}" destId="{551080F1-AA01-4907-9805-85C1F6DAE249}" srcOrd="0" destOrd="0" presId="urn:microsoft.com/office/officeart/2018/2/layout/IconVerticalSolidList"/>
    <dgm:cxn modelId="{03D8703A-EAE4-4546-BD54-6266F96D4573}" type="presParOf" srcId="{0456F072-4DF2-4177-8B26-A5E9EAC51E4B}" destId="{66164C6A-1983-4C60-9B92-B5B11B7662F0}" srcOrd="1" destOrd="0" presId="urn:microsoft.com/office/officeart/2018/2/layout/IconVerticalSolidList"/>
    <dgm:cxn modelId="{4826746A-8F61-442E-93DB-F0DDB46C34F4}" type="presParOf" srcId="{0456F072-4DF2-4177-8B26-A5E9EAC51E4B}" destId="{1512C331-0592-46E4-9B28-D7813A1098CF}" srcOrd="2" destOrd="0" presId="urn:microsoft.com/office/officeart/2018/2/layout/IconVerticalSolidList"/>
    <dgm:cxn modelId="{7877B49D-212B-456B-8600-BB3F37E887D4}" type="presParOf" srcId="{0456F072-4DF2-4177-8B26-A5E9EAC51E4B}" destId="{240CFBBB-AFDA-48C7-994B-C6B99992FF26}" srcOrd="3" destOrd="0" presId="urn:microsoft.com/office/officeart/2018/2/layout/IconVerticalSolidList"/>
    <dgm:cxn modelId="{BE0819FC-F705-4C4E-8FFF-0CF2C130DCF4}" type="presParOf" srcId="{F88A38EC-3C0B-4ED2-8CE7-BE8896F58A84}" destId="{3E91B693-4736-4DCD-8442-CE169D1DAC87}" srcOrd="3" destOrd="0" presId="urn:microsoft.com/office/officeart/2018/2/layout/IconVerticalSolidList"/>
    <dgm:cxn modelId="{FFBD848F-9209-400D-9A9E-CD4052AB93D6}" type="presParOf" srcId="{F88A38EC-3C0B-4ED2-8CE7-BE8896F58A84}" destId="{CDB12D93-18D7-411D-9556-2CE145E116BF}" srcOrd="4" destOrd="0" presId="urn:microsoft.com/office/officeart/2018/2/layout/IconVerticalSolidList"/>
    <dgm:cxn modelId="{3F3F4825-CD82-4E90-8A3F-DA4DC17BCDA3}" type="presParOf" srcId="{CDB12D93-18D7-411D-9556-2CE145E116BF}" destId="{A3647CCA-0730-4997-A202-6389CD1F735B}" srcOrd="0" destOrd="0" presId="urn:microsoft.com/office/officeart/2018/2/layout/IconVerticalSolidList"/>
    <dgm:cxn modelId="{55302027-30A1-44B3-BDC3-678D465410C4}" type="presParOf" srcId="{CDB12D93-18D7-411D-9556-2CE145E116BF}" destId="{A54B20ED-5C4A-4830-99F4-429F37153DC5}" srcOrd="1" destOrd="0" presId="urn:microsoft.com/office/officeart/2018/2/layout/IconVerticalSolidList"/>
    <dgm:cxn modelId="{D7ABC2DF-EE91-41AA-8E9B-9D57AD7ACE10}" type="presParOf" srcId="{CDB12D93-18D7-411D-9556-2CE145E116BF}" destId="{D87550EC-74DF-410D-A166-465714DD25CD}" srcOrd="2" destOrd="0" presId="urn:microsoft.com/office/officeart/2018/2/layout/IconVerticalSolidList"/>
    <dgm:cxn modelId="{AA4D9270-1188-455E-8EDE-E94C4587C9D1}" type="presParOf" srcId="{CDB12D93-18D7-411D-9556-2CE145E116BF}" destId="{32A5730D-746C-4D78-B4CD-E2DCE32FAFB4}" srcOrd="3" destOrd="0" presId="urn:microsoft.com/office/officeart/2018/2/layout/IconVerticalSolidList"/>
    <dgm:cxn modelId="{86138F17-FE22-4D19-96A7-A77FC3156A04}" type="presParOf" srcId="{F88A38EC-3C0B-4ED2-8CE7-BE8896F58A84}" destId="{7C6D1632-9BF1-43D5-925D-9685755E4A62}" srcOrd="5" destOrd="0" presId="urn:microsoft.com/office/officeart/2018/2/layout/IconVerticalSolidList"/>
    <dgm:cxn modelId="{1287F9A7-B31F-427B-93DF-12A018A5DA3B}" type="presParOf" srcId="{F88A38EC-3C0B-4ED2-8CE7-BE8896F58A84}" destId="{0E2ECBCA-AFF2-443B-B397-DDFC075BC095}" srcOrd="6" destOrd="0" presId="urn:microsoft.com/office/officeart/2018/2/layout/IconVerticalSolidList"/>
    <dgm:cxn modelId="{124A291E-F8D9-4A84-B45A-55587868B607}" type="presParOf" srcId="{0E2ECBCA-AFF2-443B-B397-DDFC075BC095}" destId="{616C6D86-972B-4AB2-B493-289D771EAE72}" srcOrd="0" destOrd="0" presId="urn:microsoft.com/office/officeart/2018/2/layout/IconVerticalSolidList"/>
    <dgm:cxn modelId="{52E280A0-2B3B-4301-800C-FD5F0541C710}" type="presParOf" srcId="{0E2ECBCA-AFF2-443B-B397-DDFC075BC095}" destId="{DB932DA9-A1F7-4647-A714-CBC9257DDAA9}" srcOrd="1" destOrd="0" presId="urn:microsoft.com/office/officeart/2018/2/layout/IconVerticalSolidList"/>
    <dgm:cxn modelId="{A3039DF4-C107-4F68-9D00-FADCB54E6DA9}" type="presParOf" srcId="{0E2ECBCA-AFF2-443B-B397-DDFC075BC095}" destId="{7F789F71-5008-4E24-80A4-D8B51896384F}" srcOrd="2" destOrd="0" presId="urn:microsoft.com/office/officeart/2018/2/layout/IconVerticalSolidList"/>
    <dgm:cxn modelId="{55B5135E-FF6F-40F9-9C09-C21367ABF832}" type="presParOf" srcId="{0E2ECBCA-AFF2-443B-B397-DDFC075BC095}" destId="{F2994C70-2731-4F42-8F3D-9A023F4C7EE7}" srcOrd="3" destOrd="0" presId="urn:microsoft.com/office/officeart/2018/2/layout/IconVerticalSolidList"/>
    <dgm:cxn modelId="{B7A6C674-E081-4FBE-8B82-AABE62764777}" type="presParOf" srcId="{F88A38EC-3C0B-4ED2-8CE7-BE8896F58A84}" destId="{8CA94E74-C1C2-4261-9B71-8951C2584E81}" srcOrd="7" destOrd="0" presId="urn:microsoft.com/office/officeart/2018/2/layout/IconVerticalSolidList"/>
    <dgm:cxn modelId="{1A644F7C-D20A-43FC-9AC6-AF3158F194FC}" type="presParOf" srcId="{F88A38EC-3C0B-4ED2-8CE7-BE8896F58A84}" destId="{9EB684EB-87CF-4AA4-BBBF-E4CAAF06E69F}" srcOrd="8" destOrd="0" presId="urn:microsoft.com/office/officeart/2018/2/layout/IconVerticalSolidList"/>
    <dgm:cxn modelId="{A2A59706-3FC3-4EF6-BFBB-2FA56D97BC80}" type="presParOf" srcId="{9EB684EB-87CF-4AA4-BBBF-E4CAAF06E69F}" destId="{CBB3DCE2-FE6B-44BB-ACE5-86A7B86C84A1}" srcOrd="0" destOrd="0" presId="urn:microsoft.com/office/officeart/2018/2/layout/IconVerticalSolidList"/>
    <dgm:cxn modelId="{CFEDCBBE-73A1-4279-9A0A-B6E8218BCC25}" type="presParOf" srcId="{9EB684EB-87CF-4AA4-BBBF-E4CAAF06E69F}" destId="{DE09E34D-0C95-4750-BA33-E60D756D5925}" srcOrd="1" destOrd="0" presId="urn:microsoft.com/office/officeart/2018/2/layout/IconVerticalSolidList"/>
    <dgm:cxn modelId="{19BB2F4C-BEDA-4823-83C2-84A9E2DE953C}" type="presParOf" srcId="{9EB684EB-87CF-4AA4-BBBF-E4CAAF06E69F}" destId="{D18E1B06-0EC5-414A-9865-64F7D8647BD6}" srcOrd="2" destOrd="0" presId="urn:microsoft.com/office/officeart/2018/2/layout/IconVerticalSolidList"/>
    <dgm:cxn modelId="{8FC47B9C-6774-46E4-BD9C-ABEB7BE126B7}" type="presParOf" srcId="{9EB684EB-87CF-4AA4-BBBF-E4CAAF06E69F}" destId="{40DD3AA4-8670-47AE-B341-D30C4DEABB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D97649-13A6-42BF-B525-7EED0EC84B4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632D0CE-C7DA-425A-BE0D-2D3D2D71D77B}">
      <dgm:prSet/>
      <dgm:spPr/>
      <dgm:t>
        <a:bodyPr/>
        <a:lstStyle/>
        <a:p>
          <a:r>
            <a:rPr lang="en-US"/>
            <a:t>Plaintiff must obtain an expert witness to declare under oath that you committed malpractice, AND</a:t>
          </a:r>
        </a:p>
      </dgm:t>
    </dgm:pt>
    <dgm:pt modelId="{D23A93B9-4A7B-4535-9FCB-D6715A93B6D0}" type="parTrans" cxnId="{58AE8089-1AB1-49F9-A337-98FFAC75F866}">
      <dgm:prSet/>
      <dgm:spPr/>
      <dgm:t>
        <a:bodyPr/>
        <a:lstStyle/>
        <a:p>
          <a:endParaRPr lang="en-US"/>
        </a:p>
      </dgm:t>
    </dgm:pt>
    <dgm:pt modelId="{4C62A2D3-47D3-4DF8-AE70-F876DD92733E}" type="sibTrans" cxnId="{58AE8089-1AB1-49F9-A337-98FFAC75F866}">
      <dgm:prSet/>
      <dgm:spPr/>
      <dgm:t>
        <a:bodyPr/>
        <a:lstStyle/>
        <a:p>
          <a:endParaRPr lang="en-US"/>
        </a:p>
      </dgm:t>
    </dgm:pt>
    <dgm:pt modelId="{E0609AF6-046A-416C-96AE-0AED8018C225}">
      <dgm:prSet/>
      <dgm:spPr/>
      <dgm:t>
        <a:bodyPr/>
        <a:lstStyle/>
        <a:p>
          <a:r>
            <a:rPr lang="en-US"/>
            <a:t>Provide you and all other prospective defendants 90 days to have a pre-suit investigation</a:t>
          </a:r>
        </a:p>
      </dgm:t>
    </dgm:pt>
    <dgm:pt modelId="{4B7F5887-E9DC-4419-880A-9DE2651E16FD}" type="parTrans" cxnId="{3B0E4CBE-B4D4-4C52-871E-B65863826610}">
      <dgm:prSet/>
      <dgm:spPr/>
      <dgm:t>
        <a:bodyPr/>
        <a:lstStyle/>
        <a:p>
          <a:endParaRPr lang="en-US"/>
        </a:p>
      </dgm:t>
    </dgm:pt>
    <dgm:pt modelId="{15E86835-EAEA-4221-9DF5-AF7C7C398F0F}" type="sibTrans" cxnId="{3B0E4CBE-B4D4-4C52-871E-B65863826610}">
      <dgm:prSet/>
      <dgm:spPr/>
      <dgm:t>
        <a:bodyPr/>
        <a:lstStyle/>
        <a:p>
          <a:endParaRPr lang="en-US"/>
        </a:p>
      </dgm:t>
    </dgm:pt>
    <dgm:pt modelId="{24A085FD-A617-334E-BD91-904683C36010}" type="pres">
      <dgm:prSet presAssocID="{0FD97649-13A6-42BF-B525-7EED0EC84B4B}" presName="linear" presStyleCnt="0">
        <dgm:presLayoutVars>
          <dgm:animLvl val="lvl"/>
          <dgm:resizeHandles val="exact"/>
        </dgm:presLayoutVars>
      </dgm:prSet>
      <dgm:spPr/>
    </dgm:pt>
    <dgm:pt modelId="{725A3A45-6BAD-6340-8D88-CA341B1206C9}" type="pres">
      <dgm:prSet presAssocID="{6632D0CE-C7DA-425A-BE0D-2D3D2D71D77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B0D4BCD-D7D0-0D41-A3DF-283AE9906B31}" type="pres">
      <dgm:prSet presAssocID="{4C62A2D3-47D3-4DF8-AE70-F876DD92733E}" presName="spacer" presStyleCnt="0"/>
      <dgm:spPr/>
    </dgm:pt>
    <dgm:pt modelId="{260AFCBB-5107-734F-ADED-D3C3F9C288F5}" type="pres">
      <dgm:prSet presAssocID="{E0609AF6-046A-416C-96AE-0AED8018C22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F784302-527A-DB48-8552-454BCDE1BB69}" type="presOf" srcId="{E0609AF6-046A-416C-96AE-0AED8018C225}" destId="{260AFCBB-5107-734F-ADED-D3C3F9C288F5}" srcOrd="0" destOrd="0" presId="urn:microsoft.com/office/officeart/2005/8/layout/vList2"/>
    <dgm:cxn modelId="{C2158D42-C2AA-D445-BEC8-884A2B93F1F1}" type="presOf" srcId="{6632D0CE-C7DA-425A-BE0D-2D3D2D71D77B}" destId="{725A3A45-6BAD-6340-8D88-CA341B1206C9}" srcOrd="0" destOrd="0" presId="urn:microsoft.com/office/officeart/2005/8/layout/vList2"/>
    <dgm:cxn modelId="{58AE8089-1AB1-49F9-A337-98FFAC75F866}" srcId="{0FD97649-13A6-42BF-B525-7EED0EC84B4B}" destId="{6632D0CE-C7DA-425A-BE0D-2D3D2D71D77B}" srcOrd="0" destOrd="0" parTransId="{D23A93B9-4A7B-4535-9FCB-D6715A93B6D0}" sibTransId="{4C62A2D3-47D3-4DF8-AE70-F876DD92733E}"/>
    <dgm:cxn modelId="{A339A5AD-D08F-E349-97A9-A8112F52CE36}" type="presOf" srcId="{0FD97649-13A6-42BF-B525-7EED0EC84B4B}" destId="{24A085FD-A617-334E-BD91-904683C36010}" srcOrd="0" destOrd="0" presId="urn:microsoft.com/office/officeart/2005/8/layout/vList2"/>
    <dgm:cxn modelId="{3B0E4CBE-B4D4-4C52-871E-B65863826610}" srcId="{0FD97649-13A6-42BF-B525-7EED0EC84B4B}" destId="{E0609AF6-046A-416C-96AE-0AED8018C225}" srcOrd="1" destOrd="0" parTransId="{4B7F5887-E9DC-4419-880A-9DE2651E16FD}" sibTransId="{15E86835-EAEA-4221-9DF5-AF7C7C398F0F}"/>
    <dgm:cxn modelId="{51454355-B631-2C46-82A3-5BD937461D5A}" type="presParOf" srcId="{24A085FD-A617-334E-BD91-904683C36010}" destId="{725A3A45-6BAD-6340-8D88-CA341B1206C9}" srcOrd="0" destOrd="0" presId="urn:microsoft.com/office/officeart/2005/8/layout/vList2"/>
    <dgm:cxn modelId="{5B3A8584-0553-3C4C-805F-7E4B69CBB09D}" type="presParOf" srcId="{24A085FD-A617-334E-BD91-904683C36010}" destId="{6B0D4BCD-D7D0-0D41-A3DF-283AE9906B31}" srcOrd="1" destOrd="0" presId="urn:microsoft.com/office/officeart/2005/8/layout/vList2"/>
    <dgm:cxn modelId="{BAB36F0A-6658-294C-8DBF-5C50EA7A8FD9}" type="presParOf" srcId="{24A085FD-A617-334E-BD91-904683C36010}" destId="{260AFCBB-5107-734F-ADED-D3C3F9C288F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0E38D8-86DB-4BB3-A561-7B97E740AE3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A4F67D6-1A54-4EC1-BFAE-539B7E03B15B}">
      <dgm:prSet/>
      <dgm:spPr/>
      <dgm:t>
        <a:bodyPr/>
        <a:lstStyle/>
        <a:p>
          <a:r>
            <a:rPr lang="en-US"/>
            <a:t>You and your carrier (or institution, if you are in a self-funded plan) will investigate to determine if you should deny or offer a settlement.</a:t>
          </a:r>
        </a:p>
      </dgm:t>
    </dgm:pt>
    <dgm:pt modelId="{80852E0B-1CE5-4A87-B042-9D82C89CCEEA}" type="parTrans" cxnId="{C92AD82A-DC3D-41EA-953F-AD82A3885BB5}">
      <dgm:prSet/>
      <dgm:spPr/>
      <dgm:t>
        <a:bodyPr/>
        <a:lstStyle/>
        <a:p>
          <a:endParaRPr lang="en-US"/>
        </a:p>
      </dgm:t>
    </dgm:pt>
    <dgm:pt modelId="{3EFDD11A-15E7-4FA2-971F-5CCE5E25AFD7}" type="sibTrans" cxnId="{C92AD82A-DC3D-41EA-953F-AD82A3885BB5}">
      <dgm:prSet/>
      <dgm:spPr/>
      <dgm:t>
        <a:bodyPr/>
        <a:lstStyle/>
        <a:p>
          <a:endParaRPr lang="en-US"/>
        </a:p>
      </dgm:t>
    </dgm:pt>
    <dgm:pt modelId="{448A9039-9F79-478D-94F6-6A64C7D73481}">
      <dgm:prSet/>
      <dgm:spPr/>
      <dgm:t>
        <a:bodyPr/>
        <a:lstStyle/>
        <a:p>
          <a:r>
            <a:rPr lang="en-US"/>
            <a:t>DO NOT ANSWER AN INTENT TO SUE BY YOURSELF!!!  GET AN EXPERIENCED LAWYER.</a:t>
          </a:r>
        </a:p>
      </dgm:t>
    </dgm:pt>
    <dgm:pt modelId="{91652BB8-0272-460B-B603-DE1CA97ED79D}" type="parTrans" cxnId="{34D9B0CC-4907-4186-9ECA-E48B87BE229F}">
      <dgm:prSet/>
      <dgm:spPr/>
      <dgm:t>
        <a:bodyPr/>
        <a:lstStyle/>
        <a:p>
          <a:endParaRPr lang="en-US"/>
        </a:p>
      </dgm:t>
    </dgm:pt>
    <dgm:pt modelId="{15BED1E1-56EB-47C2-AB63-1B195C0E3EEA}" type="sibTrans" cxnId="{34D9B0CC-4907-4186-9ECA-E48B87BE229F}">
      <dgm:prSet/>
      <dgm:spPr/>
      <dgm:t>
        <a:bodyPr/>
        <a:lstStyle/>
        <a:p>
          <a:endParaRPr lang="en-US"/>
        </a:p>
      </dgm:t>
    </dgm:pt>
    <dgm:pt modelId="{D54D578B-DFD6-4B50-A2BD-9E295E3E336E}">
      <dgm:prSet/>
      <dgm:spPr/>
      <dgm:t>
        <a:bodyPr/>
        <a:lstStyle/>
        <a:p>
          <a:r>
            <a:rPr lang="en-US"/>
            <a:t>An honest evaluation is key, and anything you say to your lawyer is covered by the Attorney-Client Privileged-It cannot be used in court.</a:t>
          </a:r>
        </a:p>
      </dgm:t>
    </dgm:pt>
    <dgm:pt modelId="{59B253F7-BB2A-47A1-BB13-73166459BF1E}" type="parTrans" cxnId="{3412E1C2-FA2A-4027-BE01-8F9B98517D8A}">
      <dgm:prSet/>
      <dgm:spPr/>
      <dgm:t>
        <a:bodyPr/>
        <a:lstStyle/>
        <a:p>
          <a:endParaRPr lang="en-US"/>
        </a:p>
      </dgm:t>
    </dgm:pt>
    <dgm:pt modelId="{608B3108-2165-4550-A2FE-5FCB7F514448}" type="sibTrans" cxnId="{3412E1C2-FA2A-4027-BE01-8F9B98517D8A}">
      <dgm:prSet/>
      <dgm:spPr/>
      <dgm:t>
        <a:bodyPr/>
        <a:lstStyle/>
        <a:p>
          <a:endParaRPr lang="en-US"/>
        </a:p>
      </dgm:t>
    </dgm:pt>
    <dgm:pt modelId="{02840CD5-D1F5-4BBE-A8C1-D40927B439C5}">
      <dgm:prSet/>
      <dgm:spPr/>
      <dgm:t>
        <a:bodyPr/>
        <a:lstStyle/>
        <a:p>
          <a:r>
            <a:rPr lang="en-US"/>
            <a:t>NEVER TALK TO THE PLAINTIFF WITHOUT YOUR LAWYER PRESENT!!</a:t>
          </a:r>
        </a:p>
      </dgm:t>
    </dgm:pt>
    <dgm:pt modelId="{51840EEF-8076-4346-AF31-02DECE304106}" type="parTrans" cxnId="{17DFC396-85CF-4FBD-9023-94B65E8385DB}">
      <dgm:prSet/>
      <dgm:spPr/>
      <dgm:t>
        <a:bodyPr/>
        <a:lstStyle/>
        <a:p>
          <a:endParaRPr lang="en-US"/>
        </a:p>
      </dgm:t>
    </dgm:pt>
    <dgm:pt modelId="{E44010F1-65CB-425A-977D-ECD3E9F5A952}" type="sibTrans" cxnId="{17DFC396-85CF-4FBD-9023-94B65E8385DB}">
      <dgm:prSet/>
      <dgm:spPr/>
      <dgm:t>
        <a:bodyPr/>
        <a:lstStyle/>
        <a:p>
          <a:endParaRPr lang="en-US"/>
        </a:p>
      </dgm:t>
    </dgm:pt>
    <dgm:pt modelId="{CA02D8D7-7D81-7948-B661-56763C922918}" type="pres">
      <dgm:prSet presAssocID="{C40E38D8-86DB-4BB3-A561-7B97E740AE3F}" presName="linear" presStyleCnt="0">
        <dgm:presLayoutVars>
          <dgm:animLvl val="lvl"/>
          <dgm:resizeHandles val="exact"/>
        </dgm:presLayoutVars>
      </dgm:prSet>
      <dgm:spPr/>
    </dgm:pt>
    <dgm:pt modelId="{BF4763A2-69EA-A54E-B901-F1F1C0A1C6D9}" type="pres">
      <dgm:prSet presAssocID="{CA4F67D6-1A54-4EC1-BFAE-539B7E03B15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6C53386-5FD7-E143-863E-9309DF9AA4DB}" type="pres">
      <dgm:prSet presAssocID="{3EFDD11A-15E7-4FA2-971F-5CCE5E25AFD7}" presName="spacer" presStyleCnt="0"/>
      <dgm:spPr/>
    </dgm:pt>
    <dgm:pt modelId="{CBE510F7-8DB2-3A41-9899-FFBACDC0D361}" type="pres">
      <dgm:prSet presAssocID="{448A9039-9F79-478D-94F6-6A64C7D7348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3D6BF91-C8BA-BD4E-8787-44552311EF38}" type="pres">
      <dgm:prSet presAssocID="{15BED1E1-56EB-47C2-AB63-1B195C0E3EEA}" presName="spacer" presStyleCnt="0"/>
      <dgm:spPr/>
    </dgm:pt>
    <dgm:pt modelId="{D694F980-C5DD-BA4C-8310-AB4623C0B939}" type="pres">
      <dgm:prSet presAssocID="{D54D578B-DFD6-4B50-A2BD-9E295E3E33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8BCED7B-0D54-D24D-8D30-93C396645C54}" type="pres">
      <dgm:prSet presAssocID="{608B3108-2165-4550-A2FE-5FCB7F514448}" presName="spacer" presStyleCnt="0"/>
      <dgm:spPr/>
    </dgm:pt>
    <dgm:pt modelId="{4FF41CEE-CFF0-EA47-BAA6-A3ECC2AD521E}" type="pres">
      <dgm:prSet presAssocID="{02840CD5-D1F5-4BBE-A8C1-D40927B439C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92AD82A-DC3D-41EA-953F-AD82A3885BB5}" srcId="{C40E38D8-86DB-4BB3-A561-7B97E740AE3F}" destId="{CA4F67D6-1A54-4EC1-BFAE-539B7E03B15B}" srcOrd="0" destOrd="0" parTransId="{80852E0B-1CE5-4A87-B042-9D82C89CCEEA}" sibTransId="{3EFDD11A-15E7-4FA2-971F-5CCE5E25AFD7}"/>
    <dgm:cxn modelId="{87F2473E-6057-E449-BBC4-397441BBD927}" type="presOf" srcId="{C40E38D8-86DB-4BB3-A561-7B97E740AE3F}" destId="{CA02D8D7-7D81-7948-B661-56763C922918}" srcOrd="0" destOrd="0" presId="urn:microsoft.com/office/officeart/2005/8/layout/vList2"/>
    <dgm:cxn modelId="{7A613C6A-3446-AE4F-80B3-A57E3DCC3FE8}" type="presOf" srcId="{448A9039-9F79-478D-94F6-6A64C7D73481}" destId="{CBE510F7-8DB2-3A41-9899-FFBACDC0D361}" srcOrd="0" destOrd="0" presId="urn:microsoft.com/office/officeart/2005/8/layout/vList2"/>
    <dgm:cxn modelId="{E37D3E7A-87A1-1844-8A99-7B1E9D2A22FC}" type="presOf" srcId="{02840CD5-D1F5-4BBE-A8C1-D40927B439C5}" destId="{4FF41CEE-CFF0-EA47-BAA6-A3ECC2AD521E}" srcOrd="0" destOrd="0" presId="urn:microsoft.com/office/officeart/2005/8/layout/vList2"/>
    <dgm:cxn modelId="{17DFC396-85CF-4FBD-9023-94B65E8385DB}" srcId="{C40E38D8-86DB-4BB3-A561-7B97E740AE3F}" destId="{02840CD5-D1F5-4BBE-A8C1-D40927B439C5}" srcOrd="3" destOrd="0" parTransId="{51840EEF-8076-4346-AF31-02DECE304106}" sibTransId="{E44010F1-65CB-425A-977D-ECD3E9F5A952}"/>
    <dgm:cxn modelId="{3412E1C2-FA2A-4027-BE01-8F9B98517D8A}" srcId="{C40E38D8-86DB-4BB3-A561-7B97E740AE3F}" destId="{D54D578B-DFD6-4B50-A2BD-9E295E3E336E}" srcOrd="2" destOrd="0" parTransId="{59B253F7-BB2A-47A1-BB13-73166459BF1E}" sibTransId="{608B3108-2165-4550-A2FE-5FCB7F514448}"/>
    <dgm:cxn modelId="{BCA780CB-A2DF-6041-8B64-4033B6B8E2FE}" type="presOf" srcId="{CA4F67D6-1A54-4EC1-BFAE-539B7E03B15B}" destId="{BF4763A2-69EA-A54E-B901-F1F1C0A1C6D9}" srcOrd="0" destOrd="0" presId="urn:microsoft.com/office/officeart/2005/8/layout/vList2"/>
    <dgm:cxn modelId="{34D9B0CC-4907-4186-9ECA-E48B87BE229F}" srcId="{C40E38D8-86DB-4BB3-A561-7B97E740AE3F}" destId="{448A9039-9F79-478D-94F6-6A64C7D73481}" srcOrd="1" destOrd="0" parTransId="{91652BB8-0272-460B-B603-DE1CA97ED79D}" sibTransId="{15BED1E1-56EB-47C2-AB63-1B195C0E3EEA}"/>
    <dgm:cxn modelId="{A4B184D5-39F5-8F49-941B-29370FF15F59}" type="presOf" srcId="{D54D578B-DFD6-4B50-A2BD-9E295E3E336E}" destId="{D694F980-C5DD-BA4C-8310-AB4623C0B939}" srcOrd="0" destOrd="0" presId="urn:microsoft.com/office/officeart/2005/8/layout/vList2"/>
    <dgm:cxn modelId="{3E742A0E-1F45-5445-88F6-D665FC0A9DF9}" type="presParOf" srcId="{CA02D8D7-7D81-7948-B661-56763C922918}" destId="{BF4763A2-69EA-A54E-B901-F1F1C0A1C6D9}" srcOrd="0" destOrd="0" presId="urn:microsoft.com/office/officeart/2005/8/layout/vList2"/>
    <dgm:cxn modelId="{0465E3DC-1212-104F-8E21-7233D850EAB2}" type="presParOf" srcId="{CA02D8D7-7D81-7948-B661-56763C922918}" destId="{D6C53386-5FD7-E143-863E-9309DF9AA4DB}" srcOrd="1" destOrd="0" presId="urn:microsoft.com/office/officeart/2005/8/layout/vList2"/>
    <dgm:cxn modelId="{59F11E84-88E6-F54E-9E2E-7D0E62190137}" type="presParOf" srcId="{CA02D8D7-7D81-7948-B661-56763C922918}" destId="{CBE510F7-8DB2-3A41-9899-FFBACDC0D361}" srcOrd="2" destOrd="0" presId="urn:microsoft.com/office/officeart/2005/8/layout/vList2"/>
    <dgm:cxn modelId="{8E587E4F-F6BE-E94A-AFF2-A8D36B7C5A49}" type="presParOf" srcId="{CA02D8D7-7D81-7948-B661-56763C922918}" destId="{E3D6BF91-C8BA-BD4E-8787-44552311EF38}" srcOrd="3" destOrd="0" presId="urn:microsoft.com/office/officeart/2005/8/layout/vList2"/>
    <dgm:cxn modelId="{8ECAB803-B33C-984E-87DB-32F472AFC563}" type="presParOf" srcId="{CA02D8D7-7D81-7948-B661-56763C922918}" destId="{D694F980-C5DD-BA4C-8310-AB4623C0B939}" srcOrd="4" destOrd="0" presId="urn:microsoft.com/office/officeart/2005/8/layout/vList2"/>
    <dgm:cxn modelId="{AC13CA31-6CE5-0E40-9078-08EDA0B3E8A5}" type="presParOf" srcId="{CA02D8D7-7D81-7948-B661-56763C922918}" destId="{A8BCED7B-0D54-D24D-8D30-93C396645C54}" srcOrd="5" destOrd="0" presId="urn:microsoft.com/office/officeart/2005/8/layout/vList2"/>
    <dgm:cxn modelId="{91ABC747-9092-B74D-B79B-1C4851E22D97}" type="presParOf" srcId="{CA02D8D7-7D81-7948-B661-56763C922918}" destId="{4FF41CEE-CFF0-EA47-BAA6-A3ECC2AD521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05BC01-B07E-4F1B-98AA-C8575B4E30D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059F298-2251-49D6-8870-57750E857D38}">
      <dgm:prSet/>
      <dgm:spPr/>
      <dgm:t>
        <a:bodyPr/>
        <a:lstStyle/>
        <a:p>
          <a:r>
            <a:rPr lang="en-US"/>
            <a:t>Anticipate a Deposition (interrogation under oath).</a:t>
          </a:r>
        </a:p>
      </dgm:t>
    </dgm:pt>
    <dgm:pt modelId="{DADA0681-9CB5-4C32-925B-B82A3FCA401A}" type="parTrans" cxnId="{DEE2A797-9771-470B-9D83-1A186ECB8CBA}">
      <dgm:prSet/>
      <dgm:spPr/>
      <dgm:t>
        <a:bodyPr/>
        <a:lstStyle/>
        <a:p>
          <a:endParaRPr lang="en-US"/>
        </a:p>
      </dgm:t>
    </dgm:pt>
    <dgm:pt modelId="{DC0EC08A-9CBD-4F3E-96A8-9E7BA42C03F4}" type="sibTrans" cxnId="{DEE2A797-9771-470B-9D83-1A186ECB8CBA}">
      <dgm:prSet/>
      <dgm:spPr/>
      <dgm:t>
        <a:bodyPr/>
        <a:lstStyle/>
        <a:p>
          <a:endParaRPr lang="en-US"/>
        </a:p>
      </dgm:t>
    </dgm:pt>
    <dgm:pt modelId="{21D4C24B-BA03-4247-B84C-3D4363B82C78}">
      <dgm:prSet/>
      <dgm:spPr/>
      <dgm:t>
        <a:bodyPr/>
        <a:lstStyle/>
        <a:p>
          <a:r>
            <a:rPr lang="en-US"/>
            <a:t>Try to get an “interrogatory” instead.  This is a series of written questions to which you may write your answers WITH YOUR COUNSEL.  You are less likely to make a mistake.</a:t>
          </a:r>
        </a:p>
      </dgm:t>
    </dgm:pt>
    <dgm:pt modelId="{935F3686-2C81-405B-A63A-949DDA263618}" type="parTrans" cxnId="{283E14BC-9D2C-44D4-BB70-D75DFEC15202}">
      <dgm:prSet/>
      <dgm:spPr/>
      <dgm:t>
        <a:bodyPr/>
        <a:lstStyle/>
        <a:p>
          <a:endParaRPr lang="en-US"/>
        </a:p>
      </dgm:t>
    </dgm:pt>
    <dgm:pt modelId="{D5F38666-BD81-47CD-91D9-82CD4BFD051D}" type="sibTrans" cxnId="{283E14BC-9D2C-44D4-BB70-D75DFEC15202}">
      <dgm:prSet/>
      <dgm:spPr/>
      <dgm:t>
        <a:bodyPr/>
        <a:lstStyle/>
        <a:p>
          <a:endParaRPr lang="en-US"/>
        </a:p>
      </dgm:t>
    </dgm:pt>
    <dgm:pt modelId="{6725ACCB-160C-2448-883A-4E9F27AF6F1D}" type="pres">
      <dgm:prSet presAssocID="{8505BC01-B07E-4F1B-98AA-C8575B4E30DA}" presName="linear" presStyleCnt="0">
        <dgm:presLayoutVars>
          <dgm:animLvl val="lvl"/>
          <dgm:resizeHandles val="exact"/>
        </dgm:presLayoutVars>
      </dgm:prSet>
      <dgm:spPr/>
    </dgm:pt>
    <dgm:pt modelId="{BBFDE2AB-403F-6240-8E82-6D3E30D8E179}" type="pres">
      <dgm:prSet presAssocID="{6059F298-2251-49D6-8870-57750E857D3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21B57BD-4503-DA44-B299-C15911ABFB1A}" type="pres">
      <dgm:prSet presAssocID="{DC0EC08A-9CBD-4F3E-96A8-9E7BA42C03F4}" presName="spacer" presStyleCnt="0"/>
      <dgm:spPr/>
    </dgm:pt>
    <dgm:pt modelId="{C0101E68-F049-B94E-B191-D09A9E8FA0C5}" type="pres">
      <dgm:prSet presAssocID="{21D4C24B-BA03-4247-B84C-3D4363B82C7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86B592C-432A-9D40-A638-A4BB39D93017}" type="presOf" srcId="{6059F298-2251-49D6-8870-57750E857D38}" destId="{BBFDE2AB-403F-6240-8E82-6D3E30D8E179}" srcOrd="0" destOrd="0" presId="urn:microsoft.com/office/officeart/2005/8/layout/vList2"/>
    <dgm:cxn modelId="{4AC1F63F-C74E-EC45-8DF4-7DFB73FFA327}" type="presOf" srcId="{21D4C24B-BA03-4247-B84C-3D4363B82C78}" destId="{C0101E68-F049-B94E-B191-D09A9E8FA0C5}" srcOrd="0" destOrd="0" presId="urn:microsoft.com/office/officeart/2005/8/layout/vList2"/>
    <dgm:cxn modelId="{DEE2A797-9771-470B-9D83-1A186ECB8CBA}" srcId="{8505BC01-B07E-4F1B-98AA-C8575B4E30DA}" destId="{6059F298-2251-49D6-8870-57750E857D38}" srcOrd="0" destOrd="0" parTransId="{DADA0681-9CB5-4C32-925B-B82A3FCA401A}" sibTransId="{DC0EC08A-9CBD-4F3E-96A8-9E7BA42C03F4}"/>
    <dgm:cxn modelId="{02A817A8-70D1-074B-9367-ACDD36F0A1D1}" type="presOf" srcId="{8505BC01-B07E-4F1B-98AA-C8575B4E30DA}" destId="{6725ACCB-160C-2448-883A-4E9F27AF6F1D}" srcOrd="0" destOrd="0" presId="urn:microsoft.com/office/officeart/2005/8/layout/vList2"/>
    <dgm:cxn modelId="{283E14BC-9D2C-44D4-BB70-D75DFEC15202}" srcId="{8505BC01-B07E-4F1B-98AA-C8575B4E30DA}" destId="{21D4C24B-BA03-4247-B84C-3D4363B82C78}" srcOrd="1" destOrd="0" parTransId="{935F3686-2C81-405B-A63A-949DDA263618}" sibTransId="{D5F38666-BD81-47CD-91D9-82CD4BFD051D}"/>
    <dgm:cxn modelId="{8DD61CF0-F4A0-764B-940C-6638FAB95704}" type="presParOf" srcId="{6725ACCB-160C-2448-883A-4E9F27AF6F1D}" destId="{BBFDE2AB-403F-6240-8E82-6D3E30D8E179}" srcOrd="0" destOrd="0" presId="urn:microsoft.com/office/officeart/2005/8/layout/vList2"/>
    <dgm:cxn modelId="{0DD0E654-9315-8249-A0DC-94F0E12FF602}" type="presParOf" srcId="{6725ACCB-160C-2448-883A-4E9F27AF6F1D}" destId="{B21B57BD-4503-DA44-B299-C15911ABFB1A}" srcOrd="1" destOrd="0" presId="urn:microsoft.com/office/officeart/2005/8/layout/vList2"/>
    <dgm:cxn modelId="{9E73F4A8-D86A-6C40-B6A0-0680F530C09B}" type="presParOf" srcId="{6725ACCB-160C-2448-883A-4E9F27AF6F1D}" destId="{C0101E68-F049-B94E-B191-D09A9E8FA0C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436E68-629D-40BB-BEAE-DAE7740B051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FEFC242-95AB-4F21-9BFF-A7A4030C0CEF}">
      <dgm:prSet/>
      <dgm:spPr/>
      <dgm:t>
        <a:bodyPr/>
        <a:lstStyle/>
        <a:p>
          <a:r>
            <a:rPr lang="en-US"/>
            <a:t>Have a “Dummy Session” first with your lawyer.  </a:t>
          </a:r>
        </a:p>
      </dgm:t>
    </dgm:pt>
    <dgm:pt modelId="{91E2FC50-2497-44C0-926F-51FF54ADE22F}" type="parTrans" cxnId="{C0311018-7929-4543-8B12-033D64AA66E3}">
      <dgm:prSet/>
      <dgm:spPr/>
      <dgm:t>
        <a:bodyPr/>
        <a:lstStyle/>
        <a:p>
          <a:endParaRPr lang="en-US"/>
        </a:p>
      </dgm:t>
    </dgm:pt>
    <dgm:pt modelId="{D476271D-FD39-44BA-8D3D-B87CDA97D26F}" type="sibTrans" cxnId="{C0311018-7929-4543-8B12-033D64AA66E3}">
      <dgm:prSet/>
      <dgm:spPr/>
      <dgm:t>
        <a:bodyPr/>
        <a:lstStyle/>
        <a:p>
          <a:endParaRPr lang="en-US"/>
        </a:p>
      </dgm:t>
    </dgm:pt>
    <dgm:pt modelId="{91008AD6-E7F5-45E2-B689-FC242FB86792}">
      <dgm:prSet/>
      <dgm:spPr/>
      <dgm:t>
        <a:bodyPr/>
        <a:lstStyle/>
        <a:p>
          <a:r>
            <a:rPr lang="en-US"/>
            <a:t>Anticipate the questions, and prepare your answers.</a:t>
          </a:r>
        </a:p>
      </dgm:t>
    </dgm:pt>
    <dgm:pt modelId="{538992CD-33D6-4033-B64A-EC5C1E5B8B44}" type="parTrans" cxnId="{07EC002A-1712-49ED-BF30-A621E3C76EFA}">
      <dgm:prSet/>
      <dgm:spPr/>
      <dgm:t>
        <a:bodyPr/>
        <a:lstStyle/>
        <a:p>
          <a:endParaRPr lang="en-US"/>
        </a:p>
      </dgm:t>
    </dgm:pt>
    <dgm:pt modelId="{23A1D22A-F699-4486-AB96-25D2ED8EFF81}" type="sibTrans" cxnId="{07EC002A-1712-49ED-BF30-A621E3C76EFA}">
      <dgm:prSet/>
      <dgm:spPr/>
      <dgm:t>
        <a:bodyPr/>
        <a:lstStyle/>
        <a:p>
          <a:endParaRPr lang="en-US"/>
        </a:p>
      </dgm:t>
    </dgm:pt>
    <dgm:pt modelId="{14762F1B-8D4D-6D4F-A110-F06D3B46D348}" type="pres">
      <dgm:prSet presAssocID="{0E436E68-629D-40BB-BEAE-DAE7740B051E}" presName="linear" presStyleCnt="0">
        <dgm:presLayoutVars>
          <dgm:animLvl val="lvl"/>
          <dgm:resizeHandles val="exact"/>
        </dgm:presLayoutVars>
      </dgm:prSet>
      <dgm:spPr/>
    </dgm:pt>
    <dgm:pt modelId="{702BEA6A-EFC9-4247-BC41-6069B2745355}" type="pres">
      <dgm:prSet presAssocID="{EFEFC242-95AB-4F21-9BFF-A7A4030C0CE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4A12015-0B5B-F844-836B-6D51B049B365}" type="pres">
      <dgm:prSet presAssocID="{D476271D-FD39-44BA-8D3D-B87CDA97D26F}" presName="spacer" presStyleCnt="0"/>
      <dgm:spPr/>
    </dgm:pt>
    <dgm:pt modelId="{E8B5F24E-4DCB-2C46-AB56-3EA10542843A}" type="pres">
      <dgm:prSet presAssocID="{91008AD6-E7F5-45E2-B689-FC242FB8679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0311018-7929-4543-8B12-033D64AA66E3}" srcId="{0E436E68-629D-40BB-BEAE-DAE7740B051E}" destId="{EFEFC242-95AB-4F21-9BFF-A7A4030C0CEF}" srcOrd="0" destOrd="0" parTransId="{91E2FC50-2497-44C0-926F-51FF54ADE22F}" sibTransId="{D476271D-FD39-44BA-8D3D-B87CDA97D26F}"/>
    <dgm:cxn modelId="{A0892D22-421F-3A4F-A73E-40F7257FBF45}" type="presOf" srcId="{EFEFC242-95AB-4F21-9BFF-A7A4030C0CEF}" destId="{702BEA6A-EFC9-4247-BC41-6069B2745355}" srcOrd="0" destOrd="0" presId="urn:microsoft.com/office/officeart/2005/8/layout/vList2"/>
    <dgm:cxn modelId="{07EC002A-1712-49ED-BF30-A621E3C76EFA}" srcId="{0E436E68-629D-40BB-BEAE-DAE7740B051E}" destId="{91008AD6-E7F5-45E2-B689-FC242FB86792}" srcOrd="1" destOrd="0" parTransId="{538992CD-33D6-4033-B64A-EC5C1E5B8B44}" sibTransId="{23A1D22A-F699-4486-AB96-25D2ED8EFF81}"/>
    <dgm:cxn modelId="{50C83B4C-0BF6-FE46-A1A1-5045793C329F}" type="presOf" srcId="{91008AD6-E7F5-45E2-B689-FC242FB86792}" destId="{E8B5F24E-4DCB-2C46-AB56-3EA10542843A}" srcOrd="0" destOrd="0" presId="urn:microsoft.com/office/officeart/2005/8/layout/vList2"/>
    <dgm:cxn modelId="{CF1F6C8E-0638-6949-BEB5-F2A17FD90E8D}" type="presOf" srcId="{0E436E68-629D-40BB-BEAE-DAE7740B051E}" destId="{14762F1B-8D4D-6D4F-A110-F06D3B46D348}" srcOrd="0" destOrd="0" presId="urn:microsoft.com/office/officeart/2005/8/layout/vList2"/>
    <dgm:cxn modelId="{CE897FA3-E185-2B46-9996-4CBBCFFC04D8}" type="presParOf" srcId="{14762F1B-8D4D-6D4F-A110-F06D3B46D348}" destId="{702BEA6A-EFC9-4247-BC41-6069B2745355}" srcOrd="0" destOrd="0" presId="urn:microsoft.com/office/officeart/2005/8/layout/vList2"/>
    <dgm:cxn modelId="{33BAB53F-CADD-6A4A-B957-1D222C9C841E}" type="presParOf" srcId="{14762F1B-8D4D-6D4F-A110-F06D3B46D348}" destId="{14A12015-0B5B-F844-836B-6D51B049B365}" srcOrd="1" destOrd="0" presId="urn:microsoft.com/office/officeart/2005/8/layout/vList2"/>
    <dgm:cxn modelId="{035AE9E1-CCC8-DA43-8BDE-5DCDAF23F9E0}" type="presParOf" srcId="{14762F1B-8D4D-6D4F-A110-F06D3B46D348}" destId="{E8B5F24E-4DCB-2C46-AB56-3EA10542843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F3F11B-10DC-4A6D-A85D-97214A60F44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B0CDC45-A347-4089-A8A0-23B3CEF2EFFA}">
      <dgm:prSet/>
      <dgm:spPr/>
      <dgm:t>
        <a:bodyPr/>
        <a:lstStyle/>
        <a:p>
          <a:r>
            <a:rPr lang="en-US"/>
            <a:t>Be polite;</a:t>
          </a:r>
        </a:p>
      </dgm:t>
    </dgm:pt>
    <dgm:pt modelId="{9918A072-64D3-4433-8A74-4CD6DB152756}" type="parTrans" cxnId="{D412AD40-822E-46D3-84F4-E234D26BE8A1}">
      <dgm:prSet/>
      <dgm:spPr/>
      <dgm:t>
        <a:bodyPr/>
        <a:lstStyle/>
        <a:p>
          <a:endParaRPr lang="en-US"/>
        </a:p>
      </dgm:t>
    </dgm:pt>
    <dgm:pt modelId="{A3240763-CE9B-483A-B989-15BE2525F04D}" type="sibTrans" cxnId="{D412AD40-822E-46D3-84F4-E234D26BE8A1}">
      <dgm:prSet/>
      <dgm:spPr/>
      <dgm:t>
        <a:bodyPr/>
        <a:lstStyle/>
        <a:p>
          <a:endParaRPr lang="en-US"/>
        </a:p>
      </dgm:t>
    </dgm:pt>
    <dgm:pt modelId="{EC45A368-E2EA-4AE9-B50E-1E799551CA61}">
      <dgm:prSet/>
      <dgm:spPr/>
      <dgm:t>
        <a:bodyPr/>
        <a:lstStyle/>
        <a:p>
          <a:r>
            <a:rPr lang="en-US"/>
            <a:t>Be succinct; loose lips sink ships;</a:t>
          </a:r>
        </a:p>
      </dgm:t>
    </dgm:pt>
    <dgm:pt modelId="{79999F6D-5A32-4809-926F-A4B86FC809BF}" type="parTrans" cxnId="{EFAB91A8-F0BA-4FE7-8E17-E253F63B2961}">
      <dgm:prSet/>
      <dgm:spPr/>
      <dgm:t>
        <a:bodyPr/>
        <a:lstStyle/>
        <a:p>
          <a:endParaRPr lang="en-US"/>
        </a:p>
      </dgm:t>
    </dgm:pt>
    <dgm:pt modelId="{BFA51AAC-1774-4C4F-9068-8BACD5F347FD}" type="sibTrans" cxnId="{EFAB91A8-F0BA-4FE7-8E17-E253F63B2961}">
      <dgm:prSet/>
      <dgm:spPr/>
      <dgm:t>
        <a:bodyPr/>
        <a:lstStyle/>
        <a:p>
          <a:endParaRPr lang="en-US"/>
        </a:p>
      </dgm:t>
    </dgm:pt>
    <dgm:pt modelId="{FE16F716-C803-44EE-9387-26564F29D2C7}">
      <dgm:prSet/>
      <dgm:spPr/>
      <dgm:t>
        <a:bodyPr/>
        <a:lstStyle/>
        <a:p>
          <a:r>
            <a:rPr lang="en-US"/>
            <a:t>At the end you will asked If you are willing “waive your right to review the transcript.”   DO NOT WAIVE.</a:t>
          </a:r>
        </a:p>
      </dgm:t>
    </dgm:pt>
    <dgm:pt modelId="{85D0101D-1387-4047-8244-53853DCAC96D}" type="parTrans" cxnId="{57DF0502-D7BB-43B9-B808-2977135312C6}">
      <dgm:prSet/>
      <dgm:spPr/>
      <dgm:t>
        <a:bodyPr/>
        <a:lstStyle/>
        <a:p>
          <a:endParaRPr lang="en-US"/>
        </a:p>
      </dgm:t>
    </dgm:pt>
    <dgm:pt modelId="{789CDA44-FCD6-4A99-8F00-2DDD6416273C}" type="sibTrans" cxnId="{57DF0502-D7BB-43B9-B808-2977135312C6}">
      <dgm:prSet/>
      <dgm:spPr/>
      <dgm:t>
        <a:bodyPr/>
        <a:lstStyle/>
        <a:p>
          <a:endParaRPr lang="en-US"/>
        </a:p>
      </dgm:t>
    </dgm:pt>
    <dgm:pt modelId="{40DE6424-18E9-460D-A6D8-02644E3CBB9B}">
      <dgm:prSet/>
      <dgm:spPr/>
      <dgm:t>
        <a:bodyPr/>
        <a:lstStyle/>
        <a:p>
          <a:r>
            <a:rPr lang="en-US"/>
            <a:t>You want to review the transcript and correct any obvious errors. </a:t>
          </a:r>
        </a:p>
      </dgm:t>
    </dgm:pt>
    <dgm:pt modelId="{510B6376-4AB9-40A0-8CD8-F101DF25107D}" type="parTrans" cxnId="{8E3A585D-1FB0-47D8-87B4-9CEA7A5152E5}">
      <dgm:prSet/>
      <dgm:spPr/>
      <dgm:t>
        <a:bodyPr/>
        <a:lstStyle/>
        <a:p>
          <a:endParaRPr lang="en-US"/>
        </a:p>
      </dgm:t>
    </dgm:pt>
    <dgm:pt modelId="{DC016DA0-5EF9-47B7-9B42-90277D0370C2}" type="sibTrans" cxnId="{8E3A585D-1FB0-47D8-87B4-9CEA7A5152E5}">
      <dgm:prSet/>
      <dgm:spPr/>
      <dgm:t>
        <a:bodyPr/>
        <a:lstStyle/>
        <a:p>
          <a:endParaRPr lang="en-US"/>
        </a:p>
      </dgm:t>
    </dgm:pt>
    <dgm:pt modelId="{7C51F725-8864-4968-AD1D-4D149317E673}" type="pres">
      <dgm:prSet presAssocID="{49F3F11B-10DC-4A6D-A85D-97214A60F444}" presName="root" presStyleCnt="0">
        <dgm:presLayoutVars>
          <dgm:dir/>
          <dgm:resizeHandles val="exact"/>
        </dgm:presLayoutVars>
      </dgm:prSet>
      <dgm:spPr/>
    </dgm:pt>
    <dgm:pt modelId="{7D9BB4B5-3A60-47B3-BC4F-C8ED3142AFBC}" type="pres">
      <dgm:prSet presAssocID="{EB0CDC45-A347-4089-A8A0-23B3CEF2EFFA}" presName="compNode" presStyleCnt="0"/>
      <dgm:spPr/>
    </dgm:pt>
    <dgm:pt modelId="{11FC0DA2-EAF5-4485-A0B9-72AE698DB38B}" type="pres">
      <dgm:prSet presAssocID="{EB0CDC45-A347-4089-A8A0-23B3CEF2EFFA}" presName="bgRect" presStyleLbl="bgShp" presStyleIdx="0" presStyleCnt="4"/>
      <dgm:spPr/>
    </dgm:pt>
    <dgm:pt modelId="{A3F6B81F-0703-4A90-99D8-C38C8B2BB474}" type="pres">
      <dgm:prSet presAssocID="{EB0CDC45-A347-4089-A8A0-23B3CEF2EFF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C15F5F7E-4861-4DCB-A99A-1D48B4905DF1}" type="pres">
      <dgm:prSet presAssocID="{EB0CDC45-A347-4089-A8A0-23B3CEF2EFFA}" presName="spaceRect" presStyleCnt="0"/>
      <dgm:spPr/>
    </dgm:pt>
    <dgm:pt modelId="{6F03817D-3E3F-48FF-BEB1-D24444C2E26D}" type="pres">
      <dgm:prSet presAssocID="{EB0CDC45-A347-4089-A8A0-23B3CEF2EFFA}" presName="parTx" presStyleLbl="revTx" presStyleIdx="0" presStyleCnt="4">
        <dgm:presLayoutVars>
          <dgm:chMax val="0"/>
          <dgm:chPref val="0"/>
        </dgm:presLayoutVars>
      </dgm:prSet>
      <dgm:spPr/>
    </dgm:pt>
    <dgm:pt modelId="{81E7185E-2586-4238-A16D-58F14CBFF4BE}" type="pres">
      <dgm:prSet presAssocID="{A3240763-CE9B-483A-B989-15BE2525F04D}" presName="sibTrans" presStyleCnt="0"/>
      <dgm:spPr/>
    </dgm:pt>
    <dgm:pt modelId="{ED5CCB6A-3C0A-429D-93F1-911A8EFDF2E9}" type="pres">
      <dgm:prSet presAssocID="{EC45A368-E2EA-4AE9-B50E-1E799551CA61}" presName="compNode" presStyleCnt="0"/>
      <dgm:spPr/>
    </dgm:pt>
    <dgm:pt modelId="{02E7A82F-B13B-47B4-BF9F-F69203FCF85D}" type="pres">
      <dgm:prSet presAssocID="{EC45A368-E2EA-4AE9-B50E-1E799551CA61}" presName="bgRect" presStyleLbl="bgShp" presStyleIdx="1" presStyleCnt="4"/>
      <dgm:spPr/>
    </dgm:pt>
    <dgm:pt modelId="{BC5F02A8-5870-4961-A31A-C93A59B9FC21}" type="pres">
      <dgm:prSet presAssocID="{EC45A368-E2EA-4AE9-B50E-1E799551CA6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F4C3B224-B5CF-4BF6-B64A-C82164896494}" type="pres">
      <dgm:prSet presAssocID="{EC45A368-E2EA-4AE9-B50E-1E799551CA61}" presName="spaceRect" presStyleCnt="0"/>
      <dgm:spPr/>
    </dgm:pt>
    <dgm:pt modelId="{9025E2AF-42BE-4258-8FCB-F1BD1635A803}" type="pres">
      <dgm:prSet presAssocID="{EC45A368-E2EA-4AE9-B50E-1E799551CA61}" presName="parTx" presStyleLbl="revTx" presStyleIdx="1" presStyleCnt="4">
        <dgm:presLayoutVars>
          <dgm:chMax val="0"/>
          <dgm:chPref val="0"/>
        </dgm:presLayoutVars>
      </dgm:prSet>
      <dgm:spPr/>
    </dgm:pt>
    <dgm:pt modelId="{90837005-E60D-4663-88A3-93A73A1D003E}" type="pres">
      <dgm:prSet presAssocID="{BFA51AAC-1774-4C4F-9068-8BACD5F347FD}" presName="sibTrans" presStyleCnt="0"/>
      <dgm:spPr/>
    </dgm:pt>
    <dgm:pt modelId="{8A4D01C8-D1B9-4AE1-84E1-BAEAB566C95F}" type="pres">
      <dgm:prSet presAssocID="{FE16F716-C803-44EE-9387-26564F29D2C7}" presName="compNode" presStyleCnt="0"/>
      <dgm:spPr/>
    </dgm:pt>
    <dgm:pt modelId="{A66CCF43-4FCE-4CAC-984E-1C9E264A6CE5}" type="pres">
      <dgm:prSet presAssocID="{FE16F716-C803-44EE-9387-26564F29D2C7}" presName="bgRect" presStyleLbl="bgShp" presStyleIdx="2" presStyleCnt="4"/>
      <dgm:spPr/>
    </dgm:pt>
    <dgm:pt modelId="{DBDB7A4F-1265-467D-A587-A91583F088A1}" type="pres">
      <dgm:prSet presAssocID="{FE16F716-C803-44EE-9387-26564F29D2C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89E72A1A-A728-45FC-82FA-747FE77152BB}" type="pres">
      <dgm:prSet presAssocID="{FE16F716-C803-44EE-9387-26564F29D2C7}" presName="spaceRect" presStyleCnt="0"/>
      <dgm:spPr/>
    </dgm:pt>
    <dgm:pt modelId="{2521D48C-C5DD-4887-8145-830D3AD574DA}" type="pres">
      <dgm:prSet presAssocID="{FE16F716-C803-44EE-9387-26564F29D2C7}" presName="parTx" presStyleLbl="revTx" presStyleIdx="2" presStyleCnt="4">
        <dgm:presLayoutVars>
          <dgm:chMax val="0"/>
          <dgm:chPref val="0"/>
        </dgm:presLayoutVars>
      </dgm:prSet>
      <dgm:spPr/>
    </dgm:pt>
    <dgm:pt modelId="{497A5AD7-05C1-4656-B8CE-73C45B60C188}" type="pres">
      <dgm:prSet presAssocID="{789CDA44-FCD6-4A99-8F00-2DDD6416273C}" presName="sibTrans" presStyleCnt="0"/>
      <dgm:spPr/>
    </dgm:pt>
    <dgm:pt modelId="{EC2AEBA4-1045-4582-B2AC-1D2F7C07C41D}" type="pres">
      <dgm:prSet presAssocID="{40DE6424-18E9-460D-A6D8-02644E3CBB9B}" presName="compNode" presStyleCnt="0"/>
      <dgm:spPr/>
    </dgm:pt>
    <dgm:pt modelId="{733F7FB3-608E-469E-840F-071733FF68B5}" type="pres">
      <dgm:prSet presAssocID="{40DE6424-18E9-460D-A6D8-02644E3CBB9B}" presName="bgRect" presStyleLbl="bgShp" presStyleIdx="3" presStyleCnt="4"/>
      <dgm:spPr/>
    </dgm:pt>
    <dgm:pt modelId="{A2477250-6A4D-4909-B8E8-CFA60ED30B4C}" type="pres">
      <dgm:prSet presAssocID="{40DE6424-18E9-460D-A6D8-02644E3CBB9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8C01A63D-4F5D-4637-AA2A-D2318E5EF864}" type="pres">
      <dgm:prSet presAssocID="{40DE6424-18E9-460D-A6D8-02644E3CBB9B}" presName="spaceRect" presStyleCnt="0"/>
      <dgm:spPr/>
    </dgm:pt>
    <dgm:pt modelId="{EC78C28A-CFE6-47DC-95AD-671530D0FA79}" type="pres">
      <dgm:prSet presAssocID="{40DE6424-18E9-460D-A6D8-02644E3CBB9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7DF0502-D7BB-43B9-B808-2977135312C6}" srcId="{49F3F11B-10DC-4A6D-A85D-97214A60F444}" destId="{FE16F716-C803-44EE-9387-26564F29D2C7}" srcOrd="2" destOrd="0" parTransId="{85D0101D-1387-4047-8244-53853DCAC96D}" sibTransId="{789CDA44-FCD6-4A99-8F00-2DDD6416273C}"/>
    <dgm:cxn modelId="{D412AD40-822E-46D3-84F4-E234D26BE8A1}" srcId="{49F3F11B-10DC-4A6D-A85D-97214A60F444}" destId="{EB0CDC45-A347-4089-A8A0-23B3CEF2EFFA}" srcOrd="0" destOrd="0" parTransId="{9918A072-64D3-4433-8A74-4CD6DB152756}" sibTransId="{A3240763-CE9B-483A-B989-15BE2525F04D}"/>
    <dgm:cxn modelId="{CB731547-D53B-45D1-B671-137F2209AFF2}" type="presOf" srcId="{EC45A368-E2EA-4AE9-B50E-1E799551CA61}" destId="{9025E2AF-42BE-4258-8FCB-F1BD1635A803}" srcOrd="0" destOrd="0" presId="urn:microsoft.com/office/officeart/2018/2/layout/IconVerticalSolidList"/>
    <dgm:cxn modelId="{8E3A585D-1FB0-47D8-87B4-9CEA7A5152E5}" srcId="{49F3F11B-10DC-4A6D-A85D-97214A60F444}" destId="{40DE6424-18E9-460D-A6D8-02644E3CBB9B}" srcOrd="3" destOrd="0" parTransId="{510B6376-4AB9-40A0-8CD8-F101DF25107D}" sibTransId="{DC016DA0-5EF9-47B7-9B42-90277D0370C2}"/>
    <dgm:cxn modelId="{AE49906F-8EA7-423D-B595-E0E8DBD968BB}" type="presOf" srcId="{49F3F11B-10DC-4A6D-A85D-97214A60F444}" destId="{7C51F725-8864-4968-AD1D-4D149317E673}" srcOrd="0" destOrd="0" presId="urn:microsoft.com/office/officeart/2018/2/layout/IconVerticalSolidList"/>
    <dgm:cxn modelId="{4C25EB82-4450-488A-A6C4-6CBEE57C2796}" type="presOf" srcId="{40DE6424-18E9-460D-A6D8-02644E3CBB9B}" destId="{EC78C28A-CFE6-47DC-95AD-671530D0FA79}" srcOrd="0" destOrd="0" presId="urn:microsoft.com/office/officeart/2018/2/layout/IconVerticalSolidList"/>
    <dgm:cxn modelId="{DFC8338B-D746-419B-B68D-61B3B18D4C57}" type="presOf" srcId="{FE16F716-C803-44EE-9387-26564F29D2C7}" destId="{2521D48C-C5DD-4887-8145-830D3AD574DA}" srcOrd="0" destOrd="0" presId="urn:microsoft.com/office/officeart/2018/2/layout/IconVerticalSolidList"/>
    <dgm:cxn modelId="{EFAB91A8-F0BA-4FE7-8E17-E253F63B2961}" srcId="{49F3F11B-10DC-4A6D-A85D-97214A60F444}" destId="{EC45A368-E2EA-4AE9-B50E-1E799551CA61}" srcOrd="1" destOrd="0" parTransId="{79999F6D-5A32-4809-926F-A4B86FC809BF}" sibTransId="{BFA51AAC-1774-4C4F-9068-8BACD5F347FD}"/>
    <dgm:cxn modelId="{453F6EC9-59F5-4CDF-9F10-6DAE3EFD172B}" type="presOf" srcId="{EB0CDC45-A347-4089-A8A0-23B3CEF2EFFA}" destId="{6F03817D-3E3F-48FF-BEB1-D24444C2E26D}" srcOrd="0" destOrd="0" presId="urn:microsoft.com/office/officeart/2018/2/layout/IconVerticalSolidList"/>
    <dgm:cxn modelId="{96AD38FC-AFDD-48E5-95B8-93CD9B8F2ECE}" type="presParOf" srcId="{7C51F725-8864-4968-AD1D-4D149317E673}" destId="{7D9BB4B5-3A60-47B3-BC4F-C8ED3142AFBC}" srcOrd="0" destOrd="0" presId="urn:microsoft.com/office/officeart/2018/2/layout/IconVerticalSolidList"/>
    <dgm:cxn modelId="{8EE0815A-599B-47E2-8194-105D01D7002A}" type="presParOf" srcId="{7D9BB4B5-3A60-47B3-BC4F-C8ED3142AFBC}" destId="{11FC0DA2-EAF5-4485-A0B9-72AE698DB38B}" srcOrd="0" destOrd="0" presId="urn:microsoft.com/office/officeart/2018/2/layout/IconVerticalSolidList"/>
    <dgm:cxn modelId="{85CA47D7-0784-48EF-8C92-1EA1EEB13701}" type="presParOf" srcId="{7D9BB4B5-3A60-47B3-BC4F-C8ED3142AFBC}" destId="{A3F6B81F-0703-4A90-99D8-C38C8B2BB474}" srcOrd="1" destOrd="0" presId="urn:microsoft.com/office/officeart/2018/2/layout/IconVerticalSolidList"/>
    <dgm:cxn modelId="{9524C434-C374-4DA6-BC0F-77805AF6F182}" type="presParOf" srcId="{7D9BB4B5-3A60-47B3-BC4F-C8ED3142AFBC}" destId="{C15F5F7E-4861-4DCB-A99A-1D48B4905DF1}" srcOrd="2" destOrd="0" presId="urn:microsoft.com/office/officeart/2018/2/layout/IconVerticalSolidList"/>
    <dgm:cxn modelId="{203FAF03-6573-43F7-9AF3-003883B592F2}" type="presParOf" srcId="{7D9BB4B5-3A60-47B3-BC4F-C8ED3142AFBC}" destId="{6F03817D-3E3F-48FF-BEB1-D24444C2E26D}" srcOrd="3" destOrd="0" presId="urn:microsoft.com/office/officeart/2018/2/layout/IconVerticalSolidList"/>
    <dgm:cxn modelId="{ED101965-9893-4E4A-B5BC-36F8CF5B3187}" type="presParOf" srcId="{7C51F725-8864-4968-AD1D-4D149317E673}" destId="{81E7185E-2586-4238-A16D-58F14CBFF4BE}" srcOrd="1" destOrd="0" presId="urn:microsoft.com/office/officeart/2018/2/layout/IconVerticalSolidList"/>
    <dgm:cxn modelId="{DBAF3FB2-C09D-4BA4-8683-10E634A302DC}" type="presParOf" srcId="{7C51F725-8864-4968-AD1D-4D149317E673}" destId="{ED5CCB6A-3C0A-429D-93F1-911A8EFDF2E9}" srcOrd="2" destOrd="0" presId="urn:microsoft.com/office/officeart/2018/2/layout/IconVerticalSolidList"/>
    <dgm:cxn modelId="{DD7ADE3B-EADE-4BD8-A69C-39C05CDFBE4D}" type="presParOf" srcId="{ED5CCB6A-3C0A-429D-93F1-911A8EFDF2E9}" destId="{02E7A82F-B13B-47B4-BF9F-F69203FCF85D}" srcOrd="0" destOrd="0" presId="urn:microsoft.com/office/officeart/2018/2/layout/IconVerticalSolidList"/>
    <dgm:cxn modelId="{DCA15F20-8347-47D4-8B78-F4A07C612EF0}" type="presParOf" srcId="{ED5CCB6A-3C0A-429D-93F1-911A8EFDF2E9}" destId="{BC5F02A8-5870-4961-A31A-C93A59B9FC21}" srcOrd="1" destOrd="0" presId="urn:microsoft.com/office/officeart/2018/2/layout/IconVerticalSolidList"/>
    <dgm:cxn modelId="{986AEDC8-4EA2-40CF-BDFB-FB2ACAB41955}" type="presParOf" srcId="{ED5CCB6A-3C0A-429D-93F1-911A8EFDF2E9}" destId="{F4C3B224-B5CF-4BF6-B64A-C82164896494}" srcOrd="2" destOrd="0" presId="urn:microsoft.com/office/officeart/2018/2/layout/IconVerticalSolidList"/>
    <dgm:cxn modelId="{779D702F-0637-4E2C-8CB4-7DC138B2AAE0}" type="presParOf" srcId="{ED5CCB6A-3C0A-429D-93F1-911A8EFDF2E9}" destId="{9025E2AF-42BE-4258-8FCB-F1BD1635A803}" srcOrd="3" destOrd="0" presId="urn:microsoft.com/office/officeart/2018/2/layout/IconVerticalSolidList"/>
    <dgm:cxn modelId="{681C075D-E899-47F0-975D-AD2F86A76A12}" type="presParOf" srcId="{7C51F725-8864-4968-AD1D-4D149317E673}" destId="{90837005-E60D-4663-88A3-93A73A1D003E}" srcOrd="3" destOrd="0" presId="urn:microsoft.com/office/officeart/2018/2/layout/IconVerticalSolidList"/>
    <dgm:cxn modelId="{43B43372-7DB3-4A9D-BE4A-6272E24B6821}" type="presParOf" srcId="{7C51F725-8864-4968-AD1D-4D149317E673}" destId="{8A4D01C8-D1B9-4AE1-84E1-BAEAB566C95F}" srcOrd="4" destOrd="0" presId="urn:microsoft.com/office/officeart/2018/2/layout/IconVerticalSolidList"/>
    <dgm:cxn modelId="{68A22991-766C-4571-B7B7-F9C738599D39}" type="presParOf" srcId="{8A4D01C8-D1B9-4AE1-84E1-BAEAB566C95F}" destId="{A66CCF43-4FCE-4CAC-984E-1C9E264A6CE5}" srcOrd="0" destOrd="0" presId="urn:microsoft.com/office/officeart/2018/2/layout/IconVerticalSolidList"/>
    <dgm:cxn modelId="{DC4417AB-EB4F-447C-AB29-7CC8C62AC6DC}" type="presParOf" srcId="{8A4D01C8-D1B9-4AE1-84E1-BAEAB566C95F}" destId="{DBDB7A4F-1265-467D-A587-A91583F088A1}" srcOrd="1" destOrd="0" presId="urn:microsoft.com/office/officeart/2018/2/layout/IconVerticalSolidList"/>
    <dgm:cxn modelId="{2CE9D349-31EF-4C1F-8479-DE10A70D81B1}" type="presParOf" srcId="{8A4D01C8-D1B9-4AE1-84E1-BAEAB566C95F}" destId="{89E72A1A-A728-45FC-82FA-747FE77152BB}" srcOrd="2" destOrd="0" presId="urn:microsoft.com/office/officeart/2018/2/layout/IconVerticalSolidList"/>
    <dgm:cxn modelId="{89572BE2-6E27-4E1D-839D-104CDB09D9EA}" type="presParOf" srcId="{8A4D01C8-D1B9-4AE1-84E1-BAEAB566C95F}" destId="{2521D48C-C5DD-4887-8145-830D3AD574DA}" srcOrd="3" destOrd="0" presId="urn:microsoft.com/office/officeart/2018/2/layout/IconVerticalSolidList"/>
    <dgm:cxn modelId="{71D97907-D33E-49B3-B63E-DEBF9E26878A}" type="presParOf" srcId="{7C51F725-8864-4968-AD1D-4D149317E673}" destId="{497A5AD7-05C1-4656-B8CE-73C45B60C188}" srcOrd="5" destOrd="0" presId="urn:microsoft.com/office/officeart/2018/2/layout/IconVerticalSolidList"/>
    <dgm:cxn modelId="{53ED845B-A2E1-43E8-BC7D-7DB6C35E1DB5}" type="presParOf" srcId="{7C51F725-8864-4968-AD1D-4D149317E673}" destId="{EC2AEBA4-1045-4582-B2AC-1D2F7C07C41D}" srcOrd="6" destOrd="0" presId="urn:microsoft.com/office/officeart/2018/2/layout/IconVerticalSolidList"/>
    <dgm:cxn modelId="{F26C3A6A-0D74-44BE-BD1A-2956004AA9C7}" type="presParOf" srcId="{EC2AEBA4-1045-4582-B2AC-1D2F7C07C41D}" destId="{733F7FB3-608E-469E-840F-071733FF68B5}" srcOrd="0" destOrd="0" presId="urn:microsoft.com/office/officeart/2018/2/layout/IconVerticalSolidList"/>
    <dgm:cxn modelId="{CE923120-B45A-42BA-858F-B2E45CB9EABD}" type="presParOf" srcId="{EC2AEBA4-1045-4582-B2AC-1D2F7C07C41D}" destId="{A2477250-6A4D-4909-B8E8-CFA60ED30B4C}" srcOrd="1" destOrd="0" presId="urn:microsoft.com/office/officeart/2018/2/layout/IconVerticalSolidList"/>
    <dgm:cxn modelId="{860678B2-CC2B-4854-BA2F-D5EEB3397213}" type="presParOf" srcId="{EC2AEBA4-1045-4582-B2AC-1D2F7C07C41D}" destId="{8C01A63D-4F5D-4637-AA2A-D2318E5EF864}" srcOrd="2" destOrd="0" presId="urn:microsoft.com/office/officeart/2018/2/layout/IconVerticalSolidList"/>
    <dgm:cxn modelId="{63A5ADEF-F325-4AE5-B4DC-D9925845C737}" type="presParOf" srcId="{EC2AEBA4-1045-4582-B2AC-1D2F7C07C41D}" destId="{EC78C28A-CFE6-47DC-95AD-671530D0FA7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4A9C37-33F7-402B-B230-8E383EE13CB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3ACA6D-83E6-4659-A8DB-47B5FE7CB0D2}">
      <dgm:prSet/>
      <dgm:spPr/>
      <dgm:t>
        <a:bodyPr/>
        <a:lstStyle/>
        <a:p>
          <a:r>
            <a:rPr lang="en-US"/>
            <a:t>Formula: Amount Being Asked x Likelihood of Winning</a:t>
          </a:r>
        </a:p>
      </dgm:t>
    </dgm:pt>
    <dgm:pt modelId="{2748AFF8-6854-441F-9DDD-5FA5462693B3}" type="parTrans" cxnId="{70B53E88-2560-419B-8077-F616FD27F793}">
      <dgm:prSet/>
      <dgm:spPr/>
      <dgm:t>
        <a:bodyPr/>
        <a:lstStyle/>
        <a:p>
          <a:endParaRPr lang="en-US"/>
        </a:p>
      </dgm:t>
    </dgm:pt>
    <dgm:pt modelId="{CA2F13F8-E7F0-4120-ABAE-3B28B1B3A4C2}" type="sibTrans" cxnId="{70B53E88-2560-419B-8077-F616FD27F793}">
      <dgm:prSet/>
      <dgm:spPr/>
      <dgm:t>
        <a:bodyPr/>
        <a:lstStyle/>
        <a:p>
          <a:endParaRPr lang="en-US"/>
        </a:p>
      </dgm:t>
    </dgm:pt>
    <dgm:pt modelId="{E62C0552-34EB-4758-BEE0-073828FF67CE}">
      <dgm:prSet/>
      <dgm:spPr/>
      <dgm:t>
        <a:bodyPr/>
        <a:lstStyle/>
        <a:p>
          <a:r>
            <a:rPr lang="en-US"/>
            <a:t>Pending lawsuits drain you mentally and stall careers.</a:t>
          </a:r>
        </a:p>
      </dgm:t>
    </dgm:pt>
    <dgm:pt modelId="{FF18E218-A35D-474A-B406-C0FF45779B3E}" type="parTrans" cxnId="{ACAEFB37-86B7-4FEC-9030-2659470EDBEC}">
      <dgm:prSet/>
      <dgm:spPr/>
      <dgm:t>
        <a:bodyPr/>
        <a:lstStyle/>
        <a:p>
          <a:endParaRPr lang="en-US"/>
        </a:p>
      </dgm:t>
    </dgm:pt>
    <dgm:pt modelId="{DDD72D7E-85E5-4419-A75C-14891C456C09}" type="sibTrans" cxnId="{ACAEFB37-86B7-4FEC-9030-2659470EDBEC}">
      <dgm:prSet/>
      <dgm:spPr/>
      <dgm:t>
        <a:bodyPr/>
        <a:lstStyle/>
        <a:p>
          <a:endParaRPr lang="en-US"/>
        </a:p>
      </dgm:t>
    </dgm:pt>
    <dgm:pt modelId="{85F0C430-44D8-4F52-9DF2-8906E762D648}">
      <dgm:prSet/>
      <dgm:spPr/>
      <dgm:t>
        <a:bodyPr/>
        <a:lstStyle/>
        <a:p>
          <a:r>
            <a:rPr lang="en-US"/>
            <a:t>Will your employer cover you or accept responsibility (especially true for hospitals)</a:t>
          </a:r>
        </a:p>
      </dgm:t>
    </dgm:pt>
    <dgm:pt modelId="{04477D3B-915D-4948-83A0-8DEF4061976C}" type="parTrans" cxnId="{2A8468CB-95DA-44B7-BF7C-645047188A23}">
      <dgm:prSet/>
      <dgm:spPr/>
      <dgm:t>
        <a:bodyPr/>
        <a:lstStyle/>
        <a:p>
          <a:endParaRPr lang="en-US"/>
        </a:p>
      </dgm:t>
    </dgm:pt>
    <dgm:pt modelId="{53FF02EB-F5E7-46F2-93BD-90DAD9EC5CE6}" type="sibTrans" cxnId="{2A8468CB-95DA-44B7-BF7C-645047188A23}">
      <dgm:prSet/>
      <dgm:spPr/>
      <dgm:t>
        <a:bodyPr/>
        <a:lstStyle/>
        <a:p>
          <a:endParaRPr lang="en-US"/>
        </a:p>
      </dgm:t>
    </dgm:pt>
    <dgm:pt modelId="{A7A6C502-89BF-488E-A23A-7F350711E3ED}">
      <dgm:prSet/>
      <dgm:spPr/>
      <dgm:t>
        <a:bodyPr/>
        <a:lstStyle/>
        <a:p>
          <a:r>
            <a:rPr lang="en-US"/>
            <a:t>Eliminate and “Excess Judgement”</a:t>
          </a:r>
        </a:p>
      </dgm:t>
    </dgm:pt>
    <dgm:pt modelId="{AC2BCF5A-5CA3-4BC0-B151-56386B474028}" type="parTrans" cxnId="{78D0AAAB-9F13-480C-9391-98616460C0B2}">
      <dgm:prSet/>
      <dgm:spPr/>
      <dgm:t>
        <a:bodyPr/>
        <a:lstStyle/>
        <a:p>
          <a:endParaRPr lang="en-US"/>
        </a:p>
      </dgm:t>
    </dgm:pt>
    <dgm:pt modelId="{E31AB4F8-3AD5-44D1-9735-0D1AB0C2B8EC}" type="sibTrans" cxnId="{78D0AAAB-9F13-480C-9391-98616460C0B2}">
      <dgm:prSet/>
      <dgm:spPr/>
      <dgm:t>
        <a:bodyPr/>
        <a:lstStyle/>
        <a:p>
          <a:endParaRPr lang="en-US"/>
        </a:p>
      </dgm:t>
    </dgm:pt>
    <dgm:pt modelId="{0CA2EE42-BB98-41C0-92F1-C65DD8281293}">
      <dgm:prSet/>
      <dgm:spPr/>
      <dgm:t>
        <a:bodyPr/>
        <a:lstStyle/>
        <a:p>
          <a:r>
            <a:rPr lang="en-US"/>
            <a:t>Your PLI usually allows the carrier to settle without your consent.  Why?</a:t>
          </a:r>
        </a:p>
      </dgm:t>
    </dgm:pt>
    <dgm:pt modelId="{EB2F3FBB-1BE9-4DAD-8667-1305A55E805A}" type="parTrans" cxnId="{EF643749-4864-41F0-B625-9986297DB680}">
      <dgm:prSet/>
      <dgm:spPr/>
      <dgm:t>
        <a:bodyPr/>
        <a:lstStyle/>
        <a:p>
          <a:endParaRPr lang="en-US"/>
        </a:p>
      </dgm:t>
    </dgm:pt>
    <dgm:pt modelId="{77C6BF3E-1D65-4320-BD49-6BB14BAA1765}" type="sibTrans" cxnId="{EF643749-4864-41F0-B625-9986297DB680}">
      <dgm:prSet/>
      <dgm:spPr/>
      <dgm:t>
        <a:bodyPr/>
        <a:lstStyle/>
        <a:p>
          <a:endParaRPr lang="en-US"/>
        </a:p>
      </dgm:t>
    </dgm:pt>
    <dgm:pt modelId="{9ED681FD-43C1-405F-8D81-43859E312F08}">
      <dgm:prSet/>
      <dgm:spPr/>
      <dgm:t>
        <a:bodyPr/>
        <a:lstStyle/>
        <a:p>
          <a:r>
            <a:rPr lang="en-US"/>
            <a:t>Typical Defense costs at least $80,000</a:t>
          </a:r>
        </a:p>
      </dgm:t>
    </dgm:pt>
    <dgm:pt modelId="{E3C4BD09-05D3-4550-8122-86B41A630D6C}" type="parTrans" cxnId="{422A385A-BF30-44B6-A316-249F7B10D296}">
      <dgm:prSet/>
      <dgm:spPr/>
      <dgm:t>
        <a:bodyPr/>
        <a:lstStyle/>
        <a:p>
          <a:endParaRPr lang="en-US"/>
        </a:p>
      </dgm:t>
    </dgm:pt>
    <dgm:pt modelId="{7BFDFAA3-43A0-44A1-9E7F-1C2BB3DF095D}" type="sibTrans" cxnId="{422A385A-BF30-44B6-A316-249F7B10D296}">
      <dgm:prSet/>
      <dgm:spPr/>
      <dgm:t>
        <a:bodyPr/>
        <a:lstStyle/>
        <a:p>
          <a:endParaRPr lang="en-US"/>
        </a:p>
      </dgm:t>
    </dgm:pt>
    <dgm:pt modelId="{32F6F32E-079A-4D45-910C-905F5EC52AB3}" type="pres">
      <dgm:prSet presAssocID="{F54A9C37-33F7-402B-B230-8E383EE13CB9}" presName="linear" presStyleCnt="0">
        <dgm:presLayoutVars>
          <dgm:animLvl val="lvl"/>
          <dgm:resizeHandles val="exact"/>
        </dgm:presLayoutVars>
      </dgm:prSet>
      <dgm:spPr/>
    </dgm:pt>
    <dgm:pt modelId="{11D2594E-E4BA-F14B-A5AB-FD5E1932C874}" type="pres">
      <dgm:prSet presAssocID="{933ACA6D-83E6-4659-A8DB-47B5FE7CB0D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220A2F4-1DE8-624B-A6B1-BDAE9BFF0D30}" type="pres">
      <dgm:prSet presAssocID="{CA2F13F8-E7F0-4120-ABAE-3B28B1B3A4C2}" presName="spacer" presStyleCnt="0"/>
      <dgm:spPr/>
    </dgm:pt>
    <dgm:pt modelId="{7DF1E42F-A911-834B-A191-253208BE77F7}" type="pres">
      <dgm:prSet presAssocID="{E62C0552-34EB-4758-BEE0-073828FF67C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F89A990-4548-D540-BECC-518B8E005C98}" type="pres">
      <dgm:prSet presAssocID="{DDD72D7E-85E5-4419-A75C-14891C456C09}" presName="spacer" presStyleCnt="0"/>
      <dgm:spPr/>
    </dgm:pt>
    <dgm:pt modelId="{3D9E301C-2BB0-514B-85BA-C9AB00EDCB95}" type="pres">
      <dgm:prSet presAssocID="{85F0C430-44D8-4F52-9DF2-8906E762D64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7470954-C3BA-B349-BE41-708947F5CBF7}" type="pres">
      <dgm:prSet presAssocID="{53FF02EB-F5E7-46F2-93BD-90DAD9EC5CE6}" presName="spacer" presStyleCnt="0"/>
      <dgm:spPr/>
    </dgm:pt>
    <dgm:pt modelId="{4677FAF2-7C24-2846-B5E5-0E2BE9930783}" type="pres">
      <dgm:prSet presAssocID="{A7A6C502-89BF-488E-A23A-7F350711E3E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03D01D4-3853-8648-803A-B104EFF32DB2}" type="pres">
      <dgm:prSet presAssocID="{E31AB4F8-3AD5-44D1-9735-0D1AB0C2B8EC}" presName="spacer" presStyleCnt="0"/>
      <dgm:spPr/>
    </dgm:pt>
    <dgm:pt modelId="{88ED14B2-4F34-FA48-A6E6-587CE3C9FAA0}" type="pres">
      <dgm:prSet presAssocID="{0CA2EE42-BB98-41C0-92F1-C65DD8281293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9694B731-3F38-344F-A62A-0F77DAB4FFED}" type="pres">
      <dgm:prSet presAssocID="{0CA2EE42-BB98-41C0-92F1-C65DD828129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8EB0E26-EA7D-6648-921A-CCFBC4AE9757}" type="presOf" srcId="{85F0C430-44D8-4F52-9DF2-8906E762D648}" destId="{3D9E301C-2BB0-514B-85BA-C9AB00EDCB95}" srcOrd="0" destOrd="0" presId="urn:microsoft.com/office/officeart/2005/8/layout/vList2"/>
    <dgm:cxn modelId="{8C00882A-FFE7-A74C-81AA-9726AE453ABF}" type="presOf" srcId="{A7A6C502-89BF-488E-A23A-7F350711E3ED}" destId="{4677FAF2-7C24-2846-B5E5-0E2BE9930783}" srcOrd="0" destOrd="0" presId="urn:microsoft.com/office/officeart/2005/8/layout/vList2"/>
    <dgm:cxn modelId="{5F950E35-8385-9240-9D91-1B95FFC86D88}" type="presOf" srcId="{F54A9C37-33F7-402B-B230-8E383EE13CB9}" destId="{32F6F32E-079A-4D45-910C-905F5EC52AB3}" srcOrd="0" destOrd="0" presId="urn:microsoft.com/office/officeart/2005/8/layout/vList2"/>
    <dgm:cxn modelId="{ACAEFB37-86B7-4FEC-9030-2659470EDBEC}" srcId="{F54A9C37-33F7-402B-B230-8E383EE13CB9}" destId="{E62C0552-34EB-4758-BEE0-073828FF67CE}" srcOrd="1" destOrd="0" parTransId="{FF18E218-A35D-474A-B406-C0FF45779B3E}" sibTransId="{DDD72D7E-85E5-4419-A75C-14891C456C09}"/>
    <dgm:cxn modelId="{EF643749-4864-41F0-B625-9986297DB680}" srcId="{F54A9C37-33F7-402B-B230-8E383EE13CB9}" destId="{0CA2EE42-BB98-41C0-92F1-C65DD8281293}" srcOrd="4" destOrd="0" parTransId="{EB2F3FBB-1BE9-4DAD-8667-1305A55E805A}" sibTransId="{77C6BF3E-1D65-4320-BD49-6BB14BAA1765}"/>
    <dgm:cxn modelId="{422A385A-BF30-44B6-A316-249F7B10D296}" srcId="{0CA2EE42-BB98-41C0-92F1-C65DD8281293}" destId="{9ED681FD-43C1-405F-8D81-43859E312F08}" srcOrd="0" destOrd="0" parTransId="{E3C4BD09-05D3-4550-8122-86B41A630D6C}" sibTransId="{7BFDFAA3-43A0-44A1-9E7F-1C2BB3DF095D}"/>
    <dgm:cxn modelId="{80DCDD68-F7CA-2348-B345-7A26B4C9C5DE}" type="presOf" srcId="{9ED681FD-43C1-405F-8D81-43859E312F08}" destId="{9694B731-3F38-344F-A62A-0F77DAB4FFED}" srcOrd="0" destOrd="0" presId="urn:microsoft.com/office/officeart/2005/8/layout/vList2"/>
    <dgm:cxn modelId="{70B53E88-2560-419B-8077-F616FD27F793}" srcId="{F54A9C37-33F7-402B-B230-8E383EE13CB9}" destId="{933ACA6D-83E6-4659-A8DB-47B5FE7CB0D2}" srcOrd="0" destOrd="0" parTransId="{2748AFF8-6854-441F-9DDD-5FA5462693B3}" sibTransId="{CA2F13F8-E7F0-4120-ABAE-3B28B1B3A4C2}"/>
    <dgm:cxn modelId="{78D0AAAB-9F13-480C-9391-98616460C0B2}" srcId="{F54A9C37-33F7-402B-B230-8E383EE13CB9}" destId="{A7A6C502-89BF-488E-A23A-7F350711E3ED}" srcOrd="3" destOrd="0" parTransId="{AC2BCF5A-5CA3-4BC0-B151-56386B474028}" sibTransId="{E31AB4F8-3AD5-44D1-9735-0D1AB0C2B8EC}"/>
    <dgm:cxn modelId="{2A8468CB-95DA-44B7-BF7C-645047188A23}" srcId="{F54A9C37-33F7-402B-B230-8E383EE13CB9}" destId="{85F0C430-44D8-4F52-9DF2-8906E762D648}" srcOrd="2" destOrd="0" parTransId="{04477D3B-915D-4948-83A0-8DEF4061976C}" sibTransId="{53FF02EB-F5E7-46F2-93BD-90DAD9EC5CE6}"/>
    <dgm:cxn modelId="{94B20CDB-DFD1-C44A-B87B-DC9573869B63}" type="presOf" srcId="{E62C0552-34EB-4758-BEE0-073828FF67CE}" destId="{7DF1E42F-A911-834B-A191-253208BE77F7}" srcOrd="0" destOrd="0" presId="urn:microsoft.com/office/officeart/2005/8/layout/vList2"/>
    <dgm:cxn modelId="{084C89EC-323E-DB41-9671-D3F8E260A902}" type="presOf" srcId="{0CA2EE42-BB98-41C0-92F1-C65DD8281293}" destId="{88ED14B2-4F34-FA48-A6E6-587CE3C9FAA0}" srcOrd="0" destOrd="0" presId="urn:microsoft.com/office/officeart/2005/8/layout/vList2"/>
    <dgm:cxn modelId="{B767CDFD-CCBA-4448-9CEC-5106AF73C4CB}" type="presOf" srcId="{933ACA6D-83E6-4659-A8DB-47B5FE7CB0D2}" destId="{11D2594E-E4BA-F14B-A5AB-FD5E1932C874}" srcOrd="0" destOrd="0" presId="urn:microsoft.com/office/officeart/2005/8/layout/vList2"/>
    <dgm:cxn modelId="{7DA2E427-4EEA-FA45-BC8F-AA1C26C2511D}" type="presParOf" srcId="{32F6F32E-079A-4D45-910C-905F5EC52AB3}" destId="{11D2594E-E4BA-F14B-A5AB-FD5E1932C874}" srcOrd="0" destOrd="0" presId="urn:microsoft.com/office/officeart/2005/8/layout/vList2"/>
    <dgm:cxn modelId="{61CF2902-9DE1-BA45-B42D-3649D8F11A6D}" type="presParOf" srcId="{32F6F32E-079A-4D45-910C-905F5EC52AB3}" destId="{0220A2F4-1DE8-624B-A6B1-BDAE9BFF0D30}" srcOrd="1" destOrd="0" presId="urn:microsoft.com/office/officeart/2005/8/layout/vList2"/>
    <dgm:cxn modelId="{EA1E9A87-3D41-8249-91A9-1188EEDA7E8E}" type="presParOf" srcId="{32F6F32E-079A-4D45-910C-905F5EC52AB3}" destId="{7DF1E42F-A911-834B-A191-253208BE77F7}" srcOrd="2" destOrd="0" presId="urn:microsoft.com/office/officeart/2005/8/layout/vList2"/>
    <dgm:cxn modelId="{47EF112C-3C00-E64E-837D-07D7B9819E17}" type="presParOf" srcId="{32F6F32E-079A-4D45-910C-905F5EC52AB3}" destId="{BF89A990-4548-D540-BECC-518B8E005C98}" srcOrd="3" destOrd="0" presId="urn:microsoft.com/office/officeart/2005/8/layout/vList2"/>
    <dgm:cxn modelId="{C93D032A-29C4-BD44-9B9D-80F301770F63}" type="presParOf" srcId="{32F6F32E-079A-4D45-910C-905F5EC52AB3}" destId="{3D9E301C-2BB0-514B-85BA-C9AB00EDCB95}" srcOrd="4" destOrd="0" presId="urn:microsoft.com/office/officeart/2005/8/layout/vList2"/>
    <dgm:cxn modelId="{AF7C47E8-07BC-7A46-A21A-A9027568422A}" type="presParOf" srcId="{32F6F32E-079A-4D45-910C-905F5EC52AB3}" destId="{07470954-C3BA-B349-BE41-708947F5CBF7}" srcOrd="5" destOrd="0" presId="urn:microsoft.com/office/officeart/2005/8/layout/vList2"/>
    <dgm:cxn modelId="{F4D8D19B-A258-E540-AE63-D290CCB95657}" type="presParOf" srcId="{32F6F32E-079A-4D45-910C-905F5EC52AB3}" destId="{4677FAF2-7C24-2846-B5E5-0E2BE9930783}" srcOrd="6" destOrd="0" presId="urn:microsoft.com/office/officeart/2005/8/layout/vList2"/>
    <dgm:cxn modelId="{2E4B6DFF-1A08-3F4C-993C-F70D25DBA038}" type="presParOf" srcId="{32F6F32E-079A-4D45-910C-905F5EC52AB3}" destId="{703D01D4-3853-8648-803A-B104EFF32DB2}" srcOrd="7" destOrd="0" presId="urn:microsoft.com/office/officeart/2005/8/layout/vList2"/>
    <dgm:cxn modelId="{C3F9D237-F8DF-4749-9B78-AD102DE17F3C}" type="presParOf" srcId="{32F6F32E-079A-4D45-910C-905F5EC52AB3}" destId="{88ED14B2-4F34-FA48-A6E6-587CE3C9FAA0}" srcOrd="8" destOrd="0" presId="urn:microsoft.com/office/officeart/2005/8/layout/vList2"/>
    <dgm:cxn modelId="{A85A45AF-F812-D449-963E-26207F82C48D}" type="presParOf" srcId="{32F6F32E-079A-4D45-910C-905F5EC52AB3}" destId="{9694B731-3F38-344F-A62A-0F77DAB4FFED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C61C74F-B163-45BB-8AAB-89E97C52F33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6E8DFAE-E6CE-4051-B1B1-01EB0A9E3642}">
      <dgm:prSet/>
      <dgm:spPr/>
      <dgm:t>
        <a:bodyPr/>
        <a:lstStyle/>
        <a:p>
          <a:r>
            <a:rPr lang="en-US"/>
            <a:t>Actually pretty rare</a:t>
          </a:r>
        </a:p>
      </dgm:t>
    </dgm:pt>
    <dgm:pt modelId="{C87A5A76-8A71-45FA-9062-602361317B1B}" type="parTrans" cxnId="{86582E74-83C2-4BDB-B330-518CA97ECE8C}">
      <dgm:prSet/>
      <dgm:spPr/>
      <dgm:t>
        <a:bodyPr/>
        <a:lstStyle/>
        <a:p>
          <a:endParaRPr lang="en-US"/>
        </a:p>
      </dgm:t>
    </dgm:pt>
    <dgm:pt modelId="{97C89A2D-2C99-4DAF-8757-C7298281D52D}" type="sibTrans" cxnId="{86582E74-83C2-4BDB-B330-518CA97ECE8C}">
      <dgm:prSet/>
      <dgm:spPr/>
      <dgm:t>
        <a:bodyPr/>
        <a:lstStyle/>
        <a:p>
          <a:endParaRPr lang="en-US"/>
        </a:p>
      </dgm:t>
    </dgm:pt>
    <dgm:pt modelId="{5F027DAF-D467-46C7-97EC-ECBF5A663756}">
      <dgm:prSet/>
      <dgm:spPr/>
      <dgm:t>
        <a:bodyPr/>
        <a:lstStyle/>
        <a:p>
          <a:r>
            <a:rPr lang="en-US"/>
            <a:t>You get to present your case:</a:t>
          </a:r>
        </a:p>
      </dgm:t>
    </dgm:pt>
    <dgm:pt modelId="{C2BF019E-1808-48A3-863C-CF87D08F9C95}" type="parTrans" cxnId="{C91D5EB4-830F-4E4C-966E-B2587E36AE46}">
      <dgm:prSet/>
      <dgm:spPr/>
      <dgm:t>
        <a:bodyPr/>
        <a:lstStyle/>
        <a:p>
          <a:endParaRPr lang="en-US"/>
        </a:p>
      </dgm:t>
    </dgm:pt>
    <dgm:pt modelId="{604D0193-2059-404D-9D47-B55DDFD5DF63}" type="sibTrans" cxnId="{C91D5EB4-830F-4E4C-966E-B2587E36AE46}">
      <dgm:prSet/>
      <dgm:spPr/>
      <dgm:t>
        <a:bodyPr/>
        <a:lstStyle/>
        <a:p>
          <a:endParaRPr lang="en-US"/>
        </a:p>
      </dgm:t>
    </dgm:pt>
    <dgm:pt modelId="{F66FDE3B-4AAC-497F-B1EB-10F334340A1D}">
      <dgm:prSet/>
      <dgm:spPr/>
      <dgm:t>
        <a:bodyPr/>
        <a:lstStyle/>
        <a:p>
          <a:r>
            <a:rPr lang="en-US"/>
            <a:t>Expert Witnesses</a:t>
          </a:r>
        </a:p>
      </dgm:t>
    </dgm:pt>
    <dgm:pt modelId="{F54593D6-1ED1-494F-BE66-40213B0475DC}" type="parTrans" cxnId="{9B2D38A4-DE2B-409F-AB3A-CE49CAE48C09}">
      <dgm:prSet/>
      <dgm:spPr/>
      <dgm:t>
        <a:bodyPr/>
        <a:lstStyle/>
        <a:p>
          <a:endParaRPr lang="en-US"/>
        </a:p>
      </dgm:t>
    </dgm:pt>
    <dgm:pt modelId="{625073BC-90DC-466A-B314-0B34126CE964}" type="sibTrans" cxnId="{9B2D38A4-DE2B-409F-AB3A-CE49CAE48C09}">
      <dgm:prSet/>
      <dgm:spPr/>
      <dgm:t>
        <a:bodyPr/>
        <a:lstStyle/>
        <a:p>
          <a:endParaRPr lang="en-US"/>
        </a:p>
      </dgm:t>
    </dgm:pt>
    <dgm:pt modelId="{3EB268AA-FE5B-4C39-90C0-2B1EA797C71F}">
      <dgm:prSet/>
      <dgm:spPr/>
      <dgm:t>
        <a:bodyPr/>
        <a:lstStyle/>
        <a:p>
          <a:r>
            <a:rPr lang="en-US"/>
            <a:t>Informed Consents</a:t>
          </a:r>
        </a:p>
      </dgm:t>
    </dgm:pt>
    <dgm:pt modelId="{3F54BE25-FD6E-40B3-AA1D-4AE1C4A878C9}" type="parTrans" cxnId="{4441D44C-458B-40B9-867F-274BC9786C39}">
      <dgm:prSet/>
      <dgm:spPr/>
      <dgm:t>
        <a:bodyPr/>
        <a:lstStyle/>
        <a:p>
          <a:endParaRPr lang="en-US"/>
        </a:p>
      </dgm:t>
    </dgm:pt>
    <dgm:pt modelId="{E519F896-9D57-4BF0-B6B1-BA62D23E2AC2}" type="sibTrans" cxnId="{4441D44C-458B-40B9-867F-274BC9786C39}">
      <dgm:prSet/>
      <dgm:spPr/>
      <dgm:t>
        <a:bodyPr/>
        <a:lstStyle/>
        <a:p>
          <a:endParaRPr lang="en-US"/>
        </a:p>
      </dgm:t>
    </dgm:pt>
    <dgm:pt modelId="{79C5D279-D5D8-4AB5-A94C-117FFBB7516C}">
      <dgm:prSet/>
      <dgm:spPr/>
      <dgm:t>
        <a:bodyPr/>
        <a:lstStyle/>
        <a:p>
          <a:r>
            <a:rPr lang="en-US"/>
            <a:t>Patient Non-Compliance</a:t>
          </a:r>
        </a:p>
      </dgm:t>
    </dgm:pt>
    <dgm:pt modelId="{63CD28F1-79F0-4F19-A8C5-76802886BA44}" type="parTrans" cxnId="{D0957532-1691-423B-8EC1-CC27FC5A03EB}">
      <dgm:prSet/>
      <dgm:spPr/>
      <dgm:t>
        <a:bodyPr/>
        <a:lstStyle/>
        <a:p>
          <a:endParaRPr lang="en-US"/>
        </a:p>
      </dgm:t>
    </dgm:pt>
    <dgm:pt modelId="{5E193590-5D74-4993-81AB-608B63E67C6A}" type="sibTrans" cxnId="{D0957532-1691-423B-8EC1-CC27FC5A03EB}">
      <dgm:prSet/>
      <dgm:spPr/>
      <dgm:t>
        <a:bodyPr/>
        <a:lstStyle/>
        <a:p>
          <a:endParaRPr lang="en-US"/>
        </a:p>
      </dgm:t>
    </dgm:pt>
    <dgm:pt modelId="{80A040F2-FA15-41E8-B028-255D9B4D3C37}">
      <dgm:prSet/>
      <dgm:spPr/>
      <dgm:t>
        <a:bodyPr/>
        <a:lstStyle/>
        <a:p>
          <a:r>
            <a:rPr lang="en-US"/>
            <a:t>Contributory Negligence</a:t>
          </a:r>
        </a:p>
      </dgm:t>
    </dgm:pt>
    <dgm:pt modelId="{156076F0-896C-4B51-8342-AACA52585031}" type="parTrans" cxnId="{A41920C2-1711-426B-8BF0-51CC9086472D}">
      <dgm:prSet/>
      <dgm:spPr/>
      <dgm:t>
        <a:bodyPr/>
        <a:lstStyle/>
        <a:p>
          <a:endParaRPr lang="en-US"/>
        </a:p>
      </dgm:t>
    </dgm:pt>
    <dgm:pt modelId="{72BD8244-3EBE-46BA-9821-744020C1C1A2}" type="sibTrans" cxnId="{A41920C2-1711-426B-8BF0-51CC9086472D}">
      <dgm:prSet/>
      <dgm:spPr/>
      <dgm:t>
        <a:bodyPr/>
        <a:lstStyle/>
        <a:p>
          <a:endParaRPr lang="en-US"/>
        </a:p>
      </dgm:t>
    </dgm:pt>
    <dgm:pt modelId="{2F8AA803-5669-D247-B110-5793460D1D35}" type="pres">
      <dgm:prSet presAssocID="{8C61C74F-B163-45BB-8AAB-89E97C52F331}" presName="linear" presStyleCnt="0">
        <dgm:presLayoutVars>
          <dgm:animLvl val="lvl"/>
          <dgm:resizeHandles val="exact"/>
        </dgm:presLayoutVars>
      </dgm:prSet>
      <dgm:spPr/>
    </dgm:pt>
    <dgm:pt modelId="{D9D267FA-3E2C-4E4A-B863-5111978B343C}" type="pres">
      <dgm:prSet presAssocID="{A6E8DFAE-E6CE-4051-B1B1-01EB0A9E364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C572123-2DFE-F649-BB94-A9E470E4C0CA}" type="pres">
      <dgm:prSet presAssocID="{97C89A2D-2C99-4DAF-8757-C7298281D52D}" presName="spacer" presStyleCnt="0"/>
      <dgm:spPr/>
    </dgm:pt>
    <dgm:pt modelId="{DA72B5B2-0B20-2C43-89E4-4C99F55B7B60}" type="pres">
      <dgm:prSet presAssocID="{5F027DAF-D467-46C7-97EC-ECBF5A66375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6315628-7E2E-C946-A5A7-332B733269B1}" type="pres">
      <dgm:prSet presAssocID="{5F027DAF-D467-46C7-97EC-ECBF5A66375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0957532-1691-423B-8EC1-CC27FC5A03EB}" srcId="{5F027DAF-D467-46C7-97EC-ECBF5A663756}" destId="{79C5D279-D5D8-4AB5-A94C-117FFBB7516C}" srcOrd="2" destOrd="0" parTransId="{63CD28F1-79F0-4F19-A8C5-76802886BA44}" sibTransId="{5E193590-5D74-4993-81AB-608B63E67C6A}"/>
    <dgm:cxn modelId="{4441D44C-458B-40B9-867F-274BC9786C39}" srcId="{5F027DAF-D467-46C7-97EC-ECBF5A663756}" destId="{3EB268AA-FE5B-4C39-90C0-2B1EA797C71F}" srcOrd="1" destOrd="0" parTransId="{3F54BE25-FD6E-40B3-AA1D-4AE1C4A878C9}" sibTransId="{E519F896-9D57-4BF0-B6B1-BA62D23E2AC2}"/>
    <dgm:cxn modelId="{A19E7653-C067-CE45-8199-2BE0207FB253}" type="presOf" srcId="{3EB268AA-FE5B-4C39-90C0-2B1EA797C71F}" destId="{C6315628-7E2E-C946-A5A7-332B733269B1}" srcOrd="0" destOrd="1" presId="urn:microsoft.com/office/officeart/2005/8/layout/vList2"/>
    <dgm:cxn modelId="{92C7C658-380E-4E4D-A7E2-BBD849707CFE}" type="presOf" srcId="{F66FDE3B-4AAC-497F-B1EB-10F334340A1D}" destId="{C6315628-7E2E-C946-A5A7-332B733269B1}" srcOrd="0" destOrd="0" presId="urn:microsoft.com/office/officeart/2005/8/layout/vList2"/>
    <dgm:cxn modelId="{06393B64-41F5-5C48-B10F-DC38603A275B}" type="presOf" srcId="{79C5D279-D5D8-4AB5-A94C-117FFBB7516C}" destId="{C6315628-7E2E-C946-A5A7-332B733269B1}" srcOrd="0" destOrd="2" presId="urn:microsoft.com/office/officeart/2005/8/layout/vList2"/>
    <dgm:cxn modelId="{86582E74-83C2-4BDB-B330-518CA97ECE8C}" srcId="{8C61C74F-B163-45BB-8AAB-89E97C52F331}" destId="{A6E8DFAE-E6CE-4051-B1B1-01EB0A9E3642}" srcOrd="0" destOrd="0" parTransId="{C87A5A76-8A71-45FA-9062-602361317B1B}" sibTransId="{97C89A2D-2C99-4DAF-8757-C7298281D52D}"/>
    <dgm:cxn modelId="{5DA58096-5F22-B14F-80D7-7B82BFD46930}" type="presOf" srcId="{A6E8DFAE-E6CE-4051-B1B1-01EB0A9E3642}" destId="{D9D267FA-3E2C-4E4A-B863-5111978B343C}" srcOrd="0" destOrd="0" presId="urn:microsoft.com/office/officeart/2005/8/layout/vList2"/>
    <dgm:cxn modelId="{9B2D38A4-DE2B-409F-AB3A-CE49CAE48C09}" srcId="{5F027DAF-D467-46C7-97EC-ECBF5A663756}" destId="{F66FDE3B-4AAC-497F-B1EB-10F334340A1D}" srcOrd="0" destOrd="0" parTransId="{F54593D6-1ED1-494F-BE66-40213B0475DC}" sibTransId="{625073BC-90DC-466A-B314-0B34126CE964}"/>
    <dgm:cxn modelId="{C91D5EB4-830F-4E4C-966E-B2587E36AE46}" srcId="{8C61C74F-B163-45BB-8AAB-89E97C52F331}" destId="{5F027DAF-D467-46C7-97EC-ECBF5A663756}" srcOrd="1" destOrd="0" parTransId="{C2BF019E-1808-48A3-863C-CF87D08F9C95}" sibTransId="{604D0193-2059-404D-9D47-B55DDFD5DF63}"/>
    <dgm:cxn modelId="{149FB5B8-CBCC-E64E-9921-984B02D55FF6}" type="presOf" srcId="{8C61C74F-B163-45BB-8AAB-89E97C52F331}" destId="{2F8AA803-5669-D247-B110-5793460D1D35}" srcOrd="0" destOrd="0" presId="urn:microsoft.com/office/officeart/2005/8/layout/vList2"/>
    <dgm:cxn modelId="{A41920C2-1711-426B-8BF0-51CC9086472D}" srcId="{5F027DAF-D467-46C7-97EC-ECBF5A663756}" destId="{80A040F2-FA15-41E8-B028-255D9B4D3C37}" srcOrd="3" destOrd="0" parTransId="{156076F0-896C-4B51-8342-AACA52585031}" sibTransId="{72BD8244-3EBE-46BA-9821-744020C1C1A2}"/>
    <dgm:cxn modelId="{09A8E7C6-7AAC-3846-A62C-8D2CCF296308}" type="presOf" srcId="{80A040F2-FA15-41E8-B028-255D9B4D3C37}" destId="{C6315628-7E2E-C946-A5A7-332B733269B1}" srcOrd="0" destOrd="3" presId="urn:microsoft.com/office/officeart/2005/8/layout/vList2"/>
    <dgm:cxn modelId="{9C5C59E1-673F-FE47-AEE7-A4881661B51A}" type="presOf" srcId="{5F027DAF-D467-46C7-97EC-ECBF5A663756}" destId="{DA72B5B2-0B20-2C43-89E4-4C99F55B7B60}" srcOrd="0" destOrd="0" presId="urn:microsoft.com/office/officeart/2005/8/layout/vList2"/>
    <dgm:cxn modelId="{FE88FBCD-8AE5-B74C-B32C-7B311865A102}" type="presParOf" srcId="{2F8AA803-5669-D247-B110-5793460D1D35}" destId="{D9D267FA-3E2C-4E4A-B863-5111978B343C}" srcOrd="0" destOrd="0" presId="urn:microsoft.com/office/officeart/2005/8/layout/vList2"/>
    <dgm:cxn modelId="{0BB22F38-52B0-DD49-935B-2BBC39A3CDB2}" type="presParOf" srcId="{2F8AA803-5669-D247-B110-5793460D1D35}" destId="{6C572123-2DFE-F649-BB94-A9E470E4C0CA}" srcOrd="1" destOrd="0" presId="urn:microsoft.com/office/officeart/2005/8/layout/vList2"/>
    <dgm:cxn modelId="{9DEBD893-4540-EE40-80B9-04F367D7985D}" type="presParOf" srcId="{2F8AA803-5669-D247-B110-5793460D1D35}" destId="{DA72B5B2-0B20-2C43-89E4-4C99F55B7B60}" srcOrd="2" destOrd="0" presId="urn:microsoft.com/office/officeart/2005/8/layout/vList2"/>
    <dgm:cxn modelId="{D34C7A4E-8183-D940-8095-C0E28DD04078}" type="presParOf" srcId="{2F8AA803-5669-D247-B110-5793460D1D35}" destId="{C6315628-7E2E-C946-A5A7-332B733269B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84F847A-7F21-498A-B587-6EF5DEBA716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8BE8936-F286-421C-A478-B7708A4AE796}">
      <dgm:prSet/>
      <dgm:spPr/>
      <dgm:t>
        <a:bodyPr/>
        <a:lstStyle/>
        <a:p>
          <a:r>
            <a:rPr lang="en-US"/>
            <a:t>Report to National Practitioner Databank</a:t>
          </a:r>
        </a:p>
      </dgm:t>
    </dgm:pt>
    <dgm:pt modelId="{300AFDA9-99E0-4F42-92DC-D428284BE034}" type="parTrans" cxnId="{0D3BC320-6EF3-428E-95DD-15D6604DF337}">
      <dgm:prSet/>
      <dgm:spPr/>
      <dgm:t>
        <a:bodyPr/>
        <a:lstStyle/>
        <a:p>
          <a:endParaRPr lang="en-US"/>
        </a:p>
      </dgm:t>
    </dgm:pt>
    <dgm:pt modelId="{6EB3A95E-6D11-437C-AB12-18314581783A}" type="sibTrans" cxnId="{0D3BC320-6EF3-428E-95DD-15D6604DF337}">
      <dgm:prSet/>
      <dgm:spPr/>
      <dgm:t>
        <a:bodyPr/>
        <a:lstStyle/>
        <a:p>
          <a:endParaRPr lang="en-US"/>
        </a:p>
      </dgm:t>
    </dgm:pt>
    <dgm:pt modelId="{5A3AC7FB-2FF0-4DA2-BA35-A4A7C6D1B9ED}">
      <dgm:prSet/>
      <dgm:spPr/>
      <dgm:t>
        <a:bodyPr/>
        <a:lstStyle/>
        <a:p>
          <a:r>
            <a:rPr lang="en-US"/>
            <a:t>Draft an Explanatory Statement (future employers will look)</a:t>
          </a:r>
        </a:p>
      </dgm:t>
    </dgm:pt>
    <dgm:pt modelId="{C53ACBC1-A93E-4972-8AFA-DD53C19149BD}" type="parTrans" cxnId="{A74C3C3A-F551-4838-85CC-FCBF8C841769}">
      <dgm:prSet/>
      <dgm:spPr/>
      <dgm:t>
        <a:bodyPr/>
        <a:lstStyle/>
        <a:p>
          <a:endParaRPr lang="en-US"/>
        </a:p>
      </dgm:t>
    </dgm:pt>
    <dgm:pt modelId="{AE26713B-E600-4BAD-8FEA-AE7F00446371}" type="sibTrans" cxnId="{A74C3C3A-F551-4838-85CC-FCBF8C841769}">
      <dgm:prSet/>
      <dgm:spPr/>
      <dgm:t>
        <a:bodyPr/>
        <a:lstStyle/>
        <a:p>
          <a:endParaRPr lang="en-US"/>
        </a:p>
      </dgm:t>
    </dgm:pt>
    <dgm:pt modelId="{3599043E-2AAB-4AED-9B80-77CE0D360CE4}" type="pres">
      <dgm:prSet presAssocID="{F84F847A-7F21-498A-B587-6EF5DEBA7165}" presName="root" presStyleCnt="0">
        <dgm:presLayoutVars>
          <dgm:dir/>
          <dgm:resizeHandles val="exact"/>
        </dgm:presLayoutVars>
      </dgm:prSet>
      <dgm:spPr/>
    </dgm:pt>
    <dgm:pt modelId="{A54CB5FF-A836-4DC7-8C3D-F9F104B9E588}" type="pres">
      <dgm:prSet presAssocID="{78BE8936-F286-421C-A478-B7708A4AE796}" presName="compNode" presStyleCnt="0"/>
      <dgm:spPr/>
    </dgm:pt>
    <dgm:pt modelId="{11CEB67E-E744-4F8E-9495-F1C62CEDCD9C}" type="pres">
      <dgm:prSet presAssocID="{78BE8936-F286-421C-A478-B7708A4AE79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4C8821E-4437-4E84-B5DD-7C3ED0DB2106}" type="pres">
      <dgm:prSet presAssocID="{78BE8936-F286-421C-A478-B7708A4AE796}" presName="spaceRect" presStyleCnt="0"/>
      <dgm:spPr/>
    </dgm:pt>
    <dgm:pt modelId="{954AF807-29B4-41C7-84BC-22D0A0A828B7}" type="pres">
      <dgm:prSet presAssocID="{78BE8936-F286-421C-A478-B7708A4AE796}" presName="textRect" presStyleLbl="revTx" presStyleIdx="0" presStyleCnt="2">
        <dgm:presLayoutVars>
          <dgm:chMax val="1"/>
          <dgm:chPref val="1"/>
        </dgm:presLayoutVars>
      </dgm:prSet>
      <dgm:spPr/>
    </dgm:pt>
    <dgm:pt modelId="{6A87F56D-6640-488C-B921-1E0BAFBF54CC}" type="pres">
      <dgm:prSet presAssocID="{6EB3A95E-6D11-437C-AB12-18314581783A}" presName="sibTrans" presStyleCnt="0"/>
      <dgm:spPr/>
    </dgm:pt>
    <dgm:pt modelId="{83614B66-7650-4375-ACC0-1E59DB7BA1D2}" type="pres">
      <dgm:prSet presAssocID="{5A3AC7FB-2FF0-4DA2-BA35-A4A7C6D1B9ED}" presName="compNode" presStyleCnt="0"/>
      <dgm:spPr/>
    </dgm:pt>
    <dgm:pt modelId="{C57F691D-692E-44CC-BEB6-289C45A5234C}" type="pres">
      <dgm:prSet presAssocID="{5A3AC7FB-2FF0-4DA2-BA35-A4A7C6D1B9E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2F2E19FB-B65D-40C2-A774-DA265CC791F7}" type="pres">
      <dgm:prSet presAssocID="{5A3AC7FB-2FF0-4DA2-BA35-A4A7C6D1B9ED}" presName="spaceRect" presStyleCnt="0"/>
      <dgm:spPr/>
    </dgm:pt>
    <dgm:pt modelId="{9B668356-ADD4-4944-A313-C70C78E5F468}" type="pres">
      <dgm:prSet presAssocID="{5A3AC7FB-2FF0-4DA2-BA35-A4A7C6D1B9ED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0D3BC320-6EF3-428E-95DD-15D6604DF337}" srcId="{F84F847A-7F21-498A-B587-6EF5DEBA7165}" destId="{78BE8936-F286-421C-A478-B7708A4AE796}" srcOrd="0" destOrd="0" parTransId="{300AFDA9-99E0-4F42-92DC-D428284BE034}" sibTransId="{6EB3A95E-6D11-437C-AB12-18314581783A}"/>
    <dgm:cxn modelId="{A74C3C3A-F551-4838-85CC-FCBF8C841769}" srcId="{F84F847A-7F21-498A-B587-6EF5DEBA7165}" destId="{5A3AC7FB-2FF0-4DA2-BA35-A4A7C6D1B9ED}" srcOrd="1" destOrd="0" parTransId="{C53ACBC1-A93E-4972-8AFA-DD53C19149BD}" sibTransId="{AE26713B-E600-4BAD-8FEA-AE7F00446371}"/>
    <dgm:cxn modelId="{D173C842-55E9-4293-A057-1BF426D6FA27}" type="presOf" srcId="{78BE8936-F286-421C-A478-B7708A4AE796}" destId="{954AF807-29B4-41C7-84BC-22D0A0A828B7}" srcOrd="0" destOrd="0" presId="urn:microsoft.com/office/officeart/2018/2/layout/IconLabelList"/>
    <dgm:cxn modelId="{8A77FA4D-FD7A-40AB-AFF1-9F92D0B53BC4}" type="presOf" srcId="{F84F847A-7F21-498A-B587-6EF5DEBA7165}" destId="{3599043E-2AAB-4AED-9B80-77CE0D360CE4}" srcOrd="0" destOrd="0" presId="urn:microsoft.com/office/officeart/2018/2/layout/IconLabelList"/>
    <dgm:cxn modelId="{013B9763-BEE3-4285-9121-74C8B74C1489}" type="presOf" srcId="{5A3AC7FB-2FF0-4DA2-BA35-A4A7C6D1B9ED}" destId="{9B668356-ADD4-4944-A313-C70C78E5F468}" srcOrd="0" destOrd="0" presId="urn:microsoft.com/office/officeart/2018/2/layout/IconLabelList"/>
    <dgm:cxn modelId="{D1232878-3E02-412A-BBB2-6F517E5AA22D}" type="presParOf" srcId="{3599043E-2AAB-4AED-9B80-77CE0D360CE4}" destId="{A54CB5FF-A836-4DC7-8C3D-F9F104B9E588}" srcOrd="0" destOrd="0" presId="urn:microsoft.com/office/officeart/2018/2/layout/IconLabelList"/>
    <dgm:cxn modelId="{1DC52F96-35FF-4674-BD03-B287925AEE3E}" type="presParOf" srcId="{A54CB5FF-A836-4DC7-8C3D-F9F104B9E588}" destId="{11CEB67E-E744-4F8E-9495-F1C62CEDCD9C}" srcOrd="0" destOrd="0" presId="urn:microsoft.com/office/officeart/2018/2/layout/IconLabelList"/>
    <dgm:cxn modelId="{5F5F54CC-DE76-4AC2-B21E-FE36E71D99E5}" type="presParOf" srcId="{A54CB5FF-A836-4DC7-8C3D-F9F104B9E588}" destId="{D4C8821E-4437-4E84-B5DD-7C3ED0DB2106}" srcOrd="1" destOrd="0" presId="urn:microsoft.com/office/officeart/2018/2/layout/IconLabelList"/>
    <dgm:cxn modelId="{BD1AF61A-AFE7-4041-B424-8CBE0E970994}" type="presParOf" srcId="{A54CB5FF-A836-4DC7-8C3D-F9F104B9E588}" destId="{954AF807-29B4-41C7-84BC-22D0A0A828B7}" srcOrd="2" destOrd="0" presId="urn:microsoft.com/office/officeart/2018/2/layout/IconLabelList"/>
    <dgm:cxn modelId="{9C68D827-D5CB-42EA-903F-A75C996DFFB6}" type="presParOf" srcId="{3599043E-2AAB-4AED-9B80-77CE0D360CE4}" destId="{6A87F56D-6640-488C-B921-1E0BAFBF54CC}" srcOrd="1" destOrd="0" presId="urn:microsoft.com/office/officeart/2018/2/layout/IconLabelList"/>
    <dgm:cxn modelId="{73AA0EB1-4458-4A85-90F1-64FA0E4A009B}" type="presParOf" srcId="{3599043E-2AAB-4AED-9B80-77CE0D360CE4}" destId="{83614B66-7650-4375-ACC0-1E59DB7BA1D2}" srcOrd="2" destOrd="0" presId="urn:microsoft.com/office/officeart/2018/2/layout/IconLabelList"/>
    <dgm:cxn modelId="{8B8F6957-EFCA-41BB-AB8A-BFD2687EAC36}" type="presParOf" srcId="{83614B66-7650-4375-ACC0-1E59DB7BA1D2}" destId="{C57F691D-692E-44CC-BEB6-289C45A5234C}" srcOrd="0" destOrd="0" presId="urn:microsoft.com/office/officeart/2018/2/layout/IconLabelList"/>
    <dgm:cxn modelId="{D8B2410A-E43E-488B-85BD-CA6CCFF38CF4}" type="presParOf" srcId="{83614B66-7650-4375-ACC0-1E59DB7BA1D2}" destId="{2F2E19FB-B65D-40C2-A774-DA265CC791F7}" srcOrd="1" destOrd="0" presId="urn:microsoft.com/office/officeart/2018/2/layout/IconLabelList"/>
    <dgm:cxn modelId="{E714E846-FD36-497D-B68F-108F0F5782A1}" type="presParOf" srcId="{83614B66-7650-4375-ACC0-1E59DB7BA1D2}" destId="{9B668356-ADD4-4944-A313-C70C78E5F46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BF979-88BD-4002-8AAC-D2C7F3F5FA73}">
      <dsp:nvSpPr>
        <dsp:cNvPr id="0" name=""/>
        <dsp:cNvSpPr/>
      </dsp:nvSpPr>
      <dsp:spPr>
        <a:xfrm>
          <a:off x="0" y="4366"/>
          <a:ext cx="6245265" cy="9301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ACA281-CD16-46E0-8B9B-C4DB43C7457C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1F183C-DB76-4FD1-B2D7-000DF97DE16D}">
      <dsp:nvSpPr>
        <dsp:cNvPr id="0" name=""/>
        <dsp:cNvSpPr/>
      </dsp:nvSpPr>
      <dsp:spPr>
        <a:xfrm>
          <a:off x="1074268" y="4366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Duty- Duty to treat a patient to the same standard of care as would be expected for a similar health care provider;</a:t>
          </a:r>
        </a:p>
      </dsp:txBody>
      <dsp:txXfrm>
        <a:off x="1074268" y="4366"/>
        <a:ext cx="5170996" cy="930102"/>
      </dsp:txXfrm>
    </dsp:sp>
    <dsp:sp modelId="{551080F1-AA01-4907-9805-85C1F6DAE249}">
      <dsp:nvSpPr>
        <dsp:cNvPr id="0" name=""/>
        <dsp:cNvSpPr/>
      </dsp:nvSpPr>
      <dsp:spPr>
        <a:xfrm>
          <a:off x="0" y="1166994"/>
          <a:ext cx="6245265" cy="9301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164C6A-1983-4C60-9B92-B5B11B7662F0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CFBBB-AFDA-48C7-994B-C6B99992FF26}">
      <dsp:nvSpPr>
        <dsp:cNvPr id="0" name=""/>
        <dsp:cNvSpPr/>
      </dsp:nvSpPr>
      <dsp:spPr>
        <a:xfrm>
          <a:off x="1074268" y="1166994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Breach- The practitioner must be alleged to have fallen below that standard</a:t>
          </a:r>
        </a:p>
      </dsp:txBody>
      <dsp:txXfrm>
        <a:off x="1074268" y="1166994"/>
        <a:ext cx="5170996" cy="930102"/>
      </dsp:txXfrm>
    </dsp:sp>
    <dsp:sp modelId="{A3647CCA-0730-4997-A202-6389CD1F735B}">
      <dsp:nvSpPr>
        <dsp:cNvPr id="0" name=""/>
        <dsp:cNvSpPr/>
      </dsp:nvSpPr>
      <dsp:spPr>
        <a:xfrm>
          <a:off x="0" y="2329622"/>
          <a:ext cx="6245265" cy="9301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4B20ED-5C4A-4830-99F4-429F37153DC5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5730D-746C-4D78-B4CD-E2DCE32FAFB4}">
      <dsp:nvSpPr>
        <dsp:cNvPr id="0" name=""/>
        <dsp:cNvSpPr/>
      </dsp:nvSpPr>
      <dsp:spPr>
        <a:xfrm>
          <a:off x="1074268" y="2329622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Proximate Cause of Injury- The breach must have caused the injury being claimed, and</a:t>
          </a:r>
        </a:p>
      </dsp:txBody>
      <dsp:txXfrm>
        <a:off x="1074268" y="2329622"/>
        <a:ext cx="5170996" cy="930102"/>
      </dsp:txXfrm>
    </dsp:sp>
    <dsp:sp modelId="{616C6D86-972B-4AB2-B493-289D771EAE72}">
      <dsp:nvSpPr>
        <dsp:cNvPr id="0" name=""/>
        <dsp:cNvSpPr/>
      </dsp:nvSpPr>
      <dsp:spPr>
        <a:xfrm>
          <a:off x="0" y="3492250"/>
          <a:ext cx="6245265" cy="9301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932DA9-A1F7-4647-A714-CBC9257DDAA9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94C70-2731-4F42-8F3D-9A023F4C7EE7}">
      <dsp:nvSpPr>
        <dsp:cNvPr id="0" name=""/>
        <dsp:cNvSpPr/>
      </dsp:nvSpPr>
      <dsp:spPr>
        <a:xfrm>
          <a:off x="1074268" y="3492250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Damages- There must be damages for which a monetary reward can compensate the victim.</a:t>
          </a:r>
        </a:p>
      </dsp:txBody>
      <dsp:txXfrm>
        <a:off x="1074268" y="3492250"/>
        <a:ext cx="5170996" cy="930102"/>
      </dsp:txXfrm>
    </dsp:sp>
    <dsp:sp modelId="{CBB3DCE2-FE6B-44BB-ACE5-86A7B86C84A1}">
      <dsp:nvSpPr>
        <dsp:cNvPr id="0" name=""/>
        <dsp:cNvSpPr/>
      </dsp:nvSpPr>
      <dsp:spPr>
        <a:xfrm>
          <a:off x="0" y="4654878"/>
          <a:ext cx="6245265" cy="9301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9E34D-0C95-4750-BA33-E60D756D5925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D3AA4-8670-47AE-B341-D30C4DEABBD4}">
      <dsp:nvSpPr>
        <dsp:cNvPr id="0" name=""/>
        <dsp:cNvSpPr/>
      </dsp:nvSpPr>
      <dsp:spPr>
        <a:xfrm>
          <a:off x="1074268" y="4654878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 MUST BE PROVED BY A PREPONDERANCE OF THE EVIDENCE</a:t>
          </a:r>
        </a:p>
      </dsp:txBody>
      <dsp:txXfrm>
        <a:off x="1074268" y="4654878"/>
        <a:ext cx="5170996" cy="930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5A3A45-6BAD-6340-8D88-CA341B1206C9}">
      <dsp:nvSpPr>
        <dsp:cNvPr id="0" name=""/>
        <dsp:cNvSpPr/>
      </dsp:nvSpPr>
      <dsp:spPr>
        <a:xfrm>
          <a:off x="0" y="246323"/>
          <a:ext cx="6245265" cy="24979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Plaintiff must obtain an expert witness to declare under oath that you committed malpractice, AND</a:t>
          </a:r>
        </a:p>
      </dsp:txBody>
      <dsp:txXfrm>
        <a:off x="121940" y="368263"/>
        <a:ext cx="6001385" cy="2254070"/>
      </dsp:txXfrm>
    </dsp:sp>
    <dsp:sp modelId="{260AFCBB-5107-734F-ADED-D3C3F9C288F5}">
      <dsp:nvSpPr>
        <dsp:cNvPr id="0" name=""/>
        <dsp:cNvSpPr/>
      </dsp:nvSpPr>
      <dsp:spPr>
        <a:xfrm>
          <a:off x="0" y="2845073"/>
          <a:ext cx="6245265" cy="249795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Provide you and all other prospective defendants 90 days to have a pre-suit investigation</a:t>
          </a:r>
        </a:p>
      </dsp:txBody>
      <dsp:txXfrm>
        <a:off x="121940" y="2967013"/>
        <a:ext cx="6001385" cy="2254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763A2-69EA-A54E-B901-F1F1C0A1C6D9}">
      <dsp:nvSpPr>
        <dsp:cNvPr id="0" name=""/>
        <dsp:cNvSpPr/>
      </dsp:nvSpPr>
      <dsp:spPr>
        <a:xfrm>
          <a:off x="0" y="165773"/>
          <a:ext cx="6245265" cy="12647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You and your carrier (or institution, if you are in a self-funded plan) will investigate to determine if you should deny or offer a settlement.</a:t>
          </a:r>
        </a:p>
      </dsp:txBody>
      <dsp:txXfrm>
        <a:off x="61741" y="227514"/>
        <a:ext cx="6121783" cy="1141288"/>
      </dsp:txXfrm>
    </dsp:sp>
    <dsp:sp modelId="{CBE510F7-8DB2-3A41-9899-FFBACDC0D361}">
      <dsp:nvSpPr>
        <dsp:cNvPr id="0" name=""/>
        <dsp:cNvSpPr/>
      </dsp:nvSpPr>
      <dsp:spPr>
        <a:xfrm>
          <a:off x="0" y="1496783"/>
          <a:ext cx="6245265" cy="126477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DO NOT ANSWER AN INTENT TO SUE BY YOURSELF!!!  GET AN EXPERIENCED LAWYER.</a:t>
          </a:r>
        </a:p>
      </dsp:txBody>
      <dsp:txXfrm>
        <a:off x="61741" y="1558524"/>
        <a:ext cx="6121783" cy="1141288"/>
      </dsp:txXfrm>
    </dsp:sp>
    <dsp:sp modelId="{D694F980-C5DD-BA4C-8310-AB4623C0B939}">
      <dsp:nvSpPr>
        <dsp:cNvPr id="0" name=""/>
        <dsp:cNvSpPr/>
      </dsp:nvSpPr>
      <dsp:spPr>
        <a:xfrm>
          <a:off x="0" y="2827793"/>
          <a:ext cx="6245265" cy="1264770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An honest evaluation is key, and anything you say to your lawyer is covered by the Attorney-Client Privileged-It cannot be used in court.</a:t>
          </a:r>
        </a:p>
      </dsp:txBody>
      <dsp:txXfrm>
        <a:off x="61741" y="2889534"/>
        <a:ext cx="6121783" cy="1141288"/>
      </dsp:txXfrm>
    </dsp:sp>
    <dsp:sp modelId="{4FF41CEE-CFF0-EA47-BAA6-A3ECC2AD521E}">
      <dsp:nvSpPr>
        <dsp:cNvPr id="0" name=""/>
        <dsp:cNvSpPr/>
      </dsp:nvSpPr>
      <dsp:spPr>
        <a:xfrm>
          <a:off x="0" y="4158803"/>
          <a:ext cx="6245265" cy="126477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NEVER TALK TO THE PLAINTIFF WITHOUT YOUR LAWYER PRESENT!!</a:t>
          </a:r>
        </a:p>
      </dsp:txBody>
      <dsp:txXfrm>
        <a:off x="61741" y="4220544"/>
        <a:ext cx="6121783" cy="11412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DE2AB-403F-6240-8E82-6D3E30D8E179}">
      <dsp:nvSpPr>
        <dsp:cNvPr id="0" name=""/>
        <dsp:cNvSpPr/>
      </dsp:nvSpPr>
      <dsp:spPr>
        <a:xfrm>
          <a:off x="0" y="317828"/>
          <a:ext cx="6245265" cy="24365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Anticipate a Deposition (interrogation under oath).</a:t>
          </a:r>
        </a:p>
      </dsp:txBody>
      <dsp:txXfrm>
        <a:off x="118941" y="436769"/>
        <a:ext cx="6007383" cy="2198643"/>
      </dsp:txXfrm>
    </dsp:sp>
    <dsp:sp modelId="{C0101E68-F049-B94E-B191-D09A9E8FA0C5}">
      <dsp:nvSpPr>
        <dsp:cNvPr id="0" name=""/>
        <dsp:cNvSpPr/>
      </dsp:nvSpPr>
      <dsp:spPr>
        <a:xfrm>
          <a:off x="0" y="2834993"/>
          <a:ext cx="6245265" cy="2436525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Try to get an “interrogatory” instead.  This is a series of written questions to which you may write your answers WITH YOUR COUNSEL.  You are less likely to make a mistake.</a:t>
          </a:r>
        </a:p>
      </dsp:txBody>
      <dsp:txXfrm>
        <a:off x="118941" y="2953934"/>
        <a:ext cx="6007383" cy="2198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2BEA6A-EFC9-4247-BC41-6069B2745355}">
      <dsp:nvSpPr>
        <dsp:cNvPr id="0" name=""/>
        <dsp:cNvSpPr/>
      </dsp:nvSpPr>
      <dsp:spPr>
        <a:xfrm>
          <a:off x="0" y="198893"/>
          <a:ext cx="6245265" cy="25295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Have a “Dummy Session” first with your lawyer.  </a:t>
          </a:r>
        </a:p>
      </dsp:txBody>
      <dsp:txXfrm>
        <a:off x="123482" y="322375"/>
        <a:ext cx="5998301" cy="2282576"/>
      </dsp:txXfrm>
    </dsp:sp>
    <dsp:sp modelId="{E8B5F24E-4DCB-2C46-AB56-3EA10542843A}">
      <dsp:nvSpPr>
        <dsp:cNvPr id="0" name=""/>
        <dsp:cNvSpPr/>
      </dsp:nvSpPr>
      <dsp:spPr>
        <a:xfrm>
          <a:off x="0" y="2860913"/>
          <a:ext cx="6245265" cy="252954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Anticipate the questions, and prepare your answers.</a:t>
          </a:r>
        </a:p>
      </dsp:txBody>
      <dsp:txXfrm>
        <a:off x="123482" y="2984395"/>
        <a:ext cx="5998301" cy="22825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C0DA2-EAF5-4485-A0B9-72AE698DB38B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F6B81F-0703-4A90-99D8-C38C8B2BB474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3817D-3E3F-48FF-BEB1-D24444C2E26D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 polite;</a:t>
          </a:r>
        </a:p>
      </dsp:txBody>
      <dsp:txXfrm>
        <a:off x="1357965" y="2319"/>
        <a:ext cx="4887299" cy="1175727"/>
      </dsp:txXfrm>
    </dsp:sp>
    <dsp:sp modelId="{02E7A82F-B13B-47B4-BF9F-F69203FCF85D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5F02A8-5870-4961-A31A-C93A59B9FC21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25E2AF-42BE-4258-8FCB-F1BD1635A803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 succinct; loose lips sink ships;</a:t>
          </a:r>
        </a:p>
      </dsp:txBody>
      <dsp:txXfrm>
        <a:off x="1357965" y="1471979"/>
        <a:ext cx="4887299" cy="1175727"/>
      </dsp:txXfrm>
    </dsp:sp>
    <dsp:sp modelId="{A66CCF43-4FCE-4CAC-984E-1C9E264A6CE5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DB7A4F-1265-467D-A587-A91583F088A1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21D48C-C5DD-4887-8145-830D3AD574DA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At the end you will asked If you are willing “waive your right to review the transcript.”   DO NOT WAIVE.</a:t>
          </a:r>
        </a:p>
      </dsp:txBody>
      <dsp:txXfrm>
        <a:off x="1357965" y="2941639"/>
        <a:ext cx="4887299" cy="1175727"/>
      </dsp:txXfrm>
    </dsp:sp>
    <dsp:sp modelId="{733F7FB3-608E-469E-840F-071733FF68B5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77250-6A4D-4909-B8E8-CFA60ED30B4C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8C28A-CFE6-47DC-95AD-671530D0FA79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You want to review the transcript and correct any obvious errors. </a:t>
          </a:r>
        </a:p>
      </dsp:txBody>
      <dsp:txXfrm>
        <a:off x="1357965" y="4411299"/>
        <a:ext cx="4887299" cy="11757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D2594E-E4BA-F14B-A5AB-FD5E1932C874}">
      <dsp:nvSpPr>
        <dsp:cNvPr id="0" name=""/>
        <dsp:cNvSpPr/>
      </dsp:nvSpPr>
      <dsp:spPr>
        <a:xfrm>
          <a:off x="0" y="70913"/>
          <a:ext cx="6245265" cy="954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Formula: Amount Being Asked x Likelihood of Winning</a:t>
          </a:r>
        </a:p>
      </dsp:txBody>
      <dsp:txXfrm>
        <a:off x="46606" y="117519"/>
        <a:ext cx="6152053" cy="861507"/>
      </dsp:txXfrm>
    </dsp:sp>
    <dsp:sp modelId="{7DF1E42F-A911-834B-A191-253208BE77F7}">
      <dsp:nvSpPr>
        <dsp:cNvPr id="0" name=""/>
        <dsp:cNvSpPr/>
      </dsp:nvSpPr>
      <dsp:spPr>
        <a:xfrm>
          <a:off x="0" y="1094753"/>
          <a:ext cx="6245265" cy="954719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Pending lawsuits drain you mentally and stall careers.</a:t>
          </a:r>
        </a:p>
      </dsp:txBody>
      <dsp:txXfrm>
        <a:off x="46606" y="1141359"/>
        <a:ext cx="6152053" cy="861507"/>
      </dsp:txXfrm>
    </dsp:sp>
    <dsp:sp modelId="{3D9E301C-2BB0-514B-85BA-C9AB00EDCB95}">
      <dsp:nvSpPr>
        <dsp:cNvPr id="0" name=""/>
        <dsp:cNvSpPr/>
      </dsp:nvSpPr>
      <dsp:spPr>
        <a:xfrm>
          <a:off x="0" y="2118593"/>
          <a:ext cx="6245265" cy="954719"/>
        </a:xfrm>
        <a:prstGeom prst="round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Will your employer cover you or accept responsibility (especially true for hospitals)</a:t>
          </a:r>
        </a:p>
      </dsp:txBody>
      <dsp:txXfrm>
        <a:off x="46606" y="2165199"/>
        <a:ext cx="6152053" cy="861507"/>
      </dsp:txXfrm>
    </dsp:sp>
    <dsp:sp modelId="{4677FAF2-7C24-2846-B5E5-0E2BE9930783}">
      <dsp:nvSpPr>
        <dsp:cNvPr id="0" name=""/>
        <dsp:cNvSpPr/>
      </dsp:nvSpPr>
      <dsp:spPr>
        <a:xfrm>
          <a:off x="0" y="3142433"/>
          <a:ext cx="6245265" cy="954719"/>
        </a:xfrm>
        <a:prstGeom prst="roundRect">
          <a:avLst/>
        </a:prstGeom>
        <a:solidFill>
          <a:schemeClr val="accent2">
            <a:hueOff val="4832709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Eliminate and “Excess Judgement”</a:t>
          </a:r>
        </a:p>
      </dsp:txBody>
      <dsp:txXfrm>
        <a:off x="46606" y="3189039"/>
        <a:ext cx="6152053" cy="861507"/>
      </dsp:txXfrm>
    </dsp:sp>
    <dsp:sp modelId="{88ED14B2-4F34-FA48-A6E6-587CE3C9FAA0}">
      <dsp:nvSpPr>
        <dsp:cNvPr id="0" name=""/>
        <dsp:cNvSpPr/>
      </dsp:nvSpPr>
      <dsp:spPr>
        <a:xfrm>
          <a:off x="0" y="4166273"/>
          <a:ext cx="6245265" cy="954719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Your PLI usually allows the carrier to settle without your consent.  Why?</a:t>
          </a:r>
        </a:p>
      </dsp:txBody>
      <dsp:txXfrm>
        <a:off x="46606" y="4212879"/>
        <a:ext cx="6152053" cy="861507"/>
      </dsp:txXfrm>
    </dsp:sp>
    <dsp:sp modelId="{9694B731-3F38-344F-A62A-0F77DAB4FFED}">
      <dsp:nvSpPr>
        <dsp:cNvPr id="0" name=""/>
        <dsp:cNvSpPr/>
      </dsp:nvSpPr>
      <dsp:spPr>
        <a:xfrm>
          <a:off x="0" y="5120993"/>
          <a:ext cx="6245265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Typical Defense costs at least $80,000</a:t>
          </a:r>
        </a:p>
      </dsp:txBody>
      <dsp:txXfrm>
        <a:off x="0" y="5120993"/>
        <a:ext cx="6245265" cy="3974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267FA-3E2C-4E4A-B863-5111978B343C}">
      <dsp:nvSpPr>
        <dsp:cNvPr id="0" name=""/>
        <dsp:cNvSpPr/>
      </dsp:nvSpPr>
      <dsp:spPr>
        <a:xfrm>
          <a:off x="0" y="63623"/>
          <a:ext cx="6245265" cy="15970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Actually pretty rare</a:t>
          </a:r>
        </a:p>
      </dsp:txBody>
      <dsp:txXfrm>
        <a:off x="77962" y="141585"/>
        <a:ext cx="6089341" cy="1441126"/>
      </dsp:txXfrm>
    </dsp:sp>
    <dsp:sp modelId="{DA72B5B2-0B20-2C43-89E4-4C99F55B7B60}">
      <dsp:nvSpPr>
        <dsp:cNvPr id="0" name=""/>
        <dsp:cNvSpPr/>
      </dsp:nvSpPr>
      <dsp:spPr>
        <a:xfrm>
          <a:off x="0" y="1775873"/>
          <a:ext cx="6245265" cy="159705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You get to present your case:</a:t>
          </a:r>
        </a:p>
      </dsp:txBody>
      <dsp:txXfrm>
        <a:off x="77962" y="1853835"/>
        <a:ext cx="6089341" cy="1441126"/>
      </dsp:txXfrm>
    </dsp:sp>
    <dsp:sp modelId="{C6315628-7E2E-C946-A5A7-332B733269B1}">
      <dsp:nvSpPr>
        <dsp:cNvPr id="0" name=""/>
        <dsp:cNvSpPr/>
      </dsp:nvSpPr>
      <dsp:spPr>
        <a:xfrm>
          <a:off x="0" y="3372923"/>
          <a:ext cx="6245265" cy="215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Expert Witnesses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Informed Consents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Patient Non-Compliance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Contributory Negligence</a:t>
          </a:r>
        </a:p>
      </dsp:txBody>
      <dsp:txXfrm>
        <a:off x="0" y="3372923"/>
        <a:ext cx="6245265" cy="21528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EB67E-E744-4F8E-9495-F1C62CEDCD9C}">
      <dsp:nvSpPr>
        <dsp:cNvPr id="0" name=""/>
        <dsp:cNvSpPr/>
      </dsp:nvSpPr>
      <dsp:spPr>
        <a:xfrm>
          <a:off x="1953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4AF807-29B4-41C7-84BC-22D0A0A828B7}">
      <dsp:nvSpPr>
        <dsp:cNvPr id="0" name=""/>
        <dsp:cNvSpPr/>
      </dsp:nvSpPr>
      <dsp:spPr>
        <a:xfrm>
          <a:off x="765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Report to National Practitioner Databank</a:t>
          </a:r>
        </a:p>
      </dsp:txBody>
      <dsp:txXfrm>
        <a:off x="765914" y="2943510"/>
        <a:ext cx="4320000" cy="720000"/>
      </dsp:txXfrm>
    </dsp:sp>
    <dsp:sp modelId="{C57F691D-692E-44CC-BEB6-289C45A5234C}">
      <dsp:nvSpPr>
        <dsp:cNvPr id="0" name=""/>
        <dsp:cNvSpPr/>
      </dsp:nvSpPr>
      <dsp:spPr>
        <a:xfrm>
          <a:off x="7029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68356-ADD4-4944-A313-C70C78E5F468}">
      <dsp:nvSpPr>
        <dsp:cNvPr id="0" name=""/>
        <dsp:cNvSpPr/>
      </dsp:nvSpPr>
      <dsp:spPr>
        <a:xfrm>
          <a:off x="5841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Draft an Explanatory Statement (future employers will look)</a:t>
          </a:r>
        </a:p>
      </dsp:txBody>
      <dsp:txXfrm>
        <a:off x="5841914" y="2943510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AEC75-569F-1B90-6911-E77FB99B2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E98C8E-7956-FD4F-AF3E-D18FFAB51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164C8-C347-DBA3-5D65-FC2F9FD97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A3CD2-08B8-918E-D624-4A219DE2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3F5CE-97D8-1CF3-8ABB-E6776C0A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6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5F435-CE48-314D-1BAB-C7AB2190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A185F-8ABF-7B6A-D25C-521FBF4B8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10BEA-6D51-8084-D6D9-0A6E2BDA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E6A96-607A-95C1-1F1F-919A3A60B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30B67-5FF3-CED5-B082-698750A5F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0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14922-6A95-2270-F859-8FFAA4E3A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0DEB4-E3E6-E649-EDD2-991D10D87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64D7-0F81-D034-34E7-A2C2300EA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3AC40-C017-A2E8-3CA5-D93358929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ABF84-1800-FEE5-AEB6-C08FB409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8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D3197-CF74-71C1-1437-78F9AB48C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B6766-768C-F04E-C68D-E8FDB86C9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1571F-60F9-38DC-14E6-5E7886B14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E1772-7941-5224-F559-D29CE8922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0C78B-ECD6-8CAC-0950-A17996D35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9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8218B-C698-CED2-2746-9B7F7195A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75EF-0E94-DB59-4E00-95425AC7D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40D73-5953-22C4-1D9A-137ECC67A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F6D84-7AE1-56DD-1A47-2807A91B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7F0FD-86CD-574E-8C68-A856F50B2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3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2FF75-897A-5F22-6A41-2E424086C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71AB5-E941-4A1E-B94E-9B6E9740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52AEC-ABAE-4857-FF6C-C93919B79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0784A-EFCA-245C-247A-2D75ED92F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4A9DC-DF3B-4AA3-3124-8732F2DC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8853E-94ED-861C-B595-E686D0E7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1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D5BF5-48F9-D28B-4465-C15CED7A8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4D48E-CD8A-B459-8FA3-C255286CC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73EEF-36EB-E674-0AB1-BEE5E2B78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8EE195-B2B1-3EF7-520C-EA8DF4312A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17150-0DAE-4431-5A75-326FF20350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3FF8B-CADE-A964-EDD5-634A37BB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7D46E-BABF-CF02-B860-A02493EE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71BF1-C9BC-62FC-04E1-FA172756C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5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86D9-0F2C-06F6-9946-25CDB698E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7EDB38-FD8B-386C-EE94-1CA44B8E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BFA8A-BF0D-F68B-90B6-D36A6653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D8B8F-3233-3FE7-F064-6A308B421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5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C80335-08F9-95D4-D339-4B7A9799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A2605-5766-143D-D9AD-7A50EE807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DFE02F-16AB-B887-5C91-15677CE0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5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BF1C0-77C3-1E95-01CE-588CB1003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47F4D-8B8F-CA5E-CA9C-3ECB9F6CE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23B6E-D632-DA8A-97E8-887BA6306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03186-F05B-20F8-5BDD-4A4280149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24A36-DC77-C87B-9C6A-0BB8F8D3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98C76-A71E-1022-0511-6466E87C9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1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EF7A2-D0C4-9EA2-61B6-606149767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B3EBF5-B19A-87E5-ED8D-097451FD7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FA3BA-8B8D-D2A5-EC82-E72CE9579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1E3F6-4C99-426A-A19F-E834F5F2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89BDD-4E8A-0582-BD75-FBBF4A20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D77BC-C7C8-68E7-A065-E7FC36C8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0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12696A-5CD7-17AF-CEAA-F22846C4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691FD-D667-C63B-A8EF-BB16E370E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FF155-A655-F04D-E0C8-6A492F9DA6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D0F40F-5D51-7741-9CAF-3252B6108682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DFD87-8724-65DB-D3E8-739D54287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2E5B7-2E8D-DFF6-14E5-4FDA9626E5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ADB94-B8AA-EE4E-A964-8D8C98DCF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8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EBAE67-8CA4-EC68-92F2-0DB04529F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1" y="590062"/>
            <a:ext cx="5409655" cy="2838938"/>
          </a:xfrm>
        </p:spPr>
        <p:txBody>
          <a:bodyPr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MALPRACTICE LAWSUITS &amp; PREPARING FOR DEPOSTIONS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7BF1E4-15C0-068F-842C-B0D54D497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44" y="4698614"/>
            <a:ext cx="5088650" cy="1198120"/>
          </a:xfrm>
        </p:spPr>
        <p:txBody>
          <a:bodyPr>
            <a:normAutofit/>
          </a:bodyPr>
          <a:lstStyle/>
          <a:p>
            <a:pPr algn="r"/>
            <a:r>
              <a:rPr lang="en-US" sz="2000">
                <a:solidFill>
                  <a:srgbClr val="FFFFFF"/>
                </a:solidFill>
              </a:rPr>
              <a:t>CHRISTOPHER L. NULAND, ESQ.</a:t>
            </a:r>
          </a:p>
          <a:p>
            <a:pPr algn="r"/>
            <a:r>
              <a:rPr lang="en-US" sz="2000">
                <a:solidFill>
                  <a:srgbClr val="FFFFFF"/>
                </a:solidFill>
              </a:rPr>
              <a:t>May 18, 2026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98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02D02D-9B97-7E6B-4C5A-45BE4C701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Upon Resolution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B641DD-ED39-3952-B174-F27DEC08AD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50829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8840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Yellow question mark">
            <a:extLst>
              <a:ext uri="{FF2B5EF4-FFF2-40B4-BE49-F238E27FC236}">
                <a16:creationId xmlns:a16="http://schemas.microsoft.com/office/drawing/2014/main" id="{D49C70EC-4927-5070-DB0E-11CA437A56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250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A5550-ABD0-9DF6-2313-2116930B8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18031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7CF0B1-DDF7-1A28-A15C-7580C8850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WHAT CONSTITUTES A MALPRACTICE CLAIM?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F2B23B-76B1-D602-1E35-9526C2F23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929612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6690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9EDE8F-C0F1-88AB-BB52-B42ABEBF2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BEFORE YOU OFFICIALLY ARE SUED…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0C80F3-26D9-E616-A069-7F9192BE81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99864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0729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B2F51-AB1E-A97E-B271-8A868AB3A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90 DAY PRESUIT PERIOD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59AC52-C517-3A57-8A1F-A4BA885FD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067972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984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12B7CC-7C3E-7CCC-600B-AE7E6F9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000"/>
              <a:t>IF YOU DENY OR HAVE A SETTLEMENT REJECTED…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7FF56F-691A-1CB9-1CAB-9410E8EC8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16411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541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08514-E31C-0CA4-012E-A4202FCA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200"/>
              <a:t>Preparing for the Deposition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1025F5-2F86-0DFA-DA47-AAD0DDB393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43733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0103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5072D8-DC8B-7546-F2F2-2C0A53587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000"/>
              <a:t>AT THE DEPOSITION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BE9D1A-862D-6127-282A-5D7CB65A45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35168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038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EC0611-8B13-CD2B-79D8-3772A1DDC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000"/>
              <a:t>EVALUATE A SETTLEMENT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F7283C-CBDD-AB74-EF41-BC1174E63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85544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29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53586B-E180-99B4-6073-9314B6A78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TRIAL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3846F8-0A08-2CF9-E883-12EBB702CE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75109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3047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442</Words>
  <Application>Microsoft Macintosh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MALPRACTICE LAWSUITS &amp; PREPARING FOR DEPOSTIONS</vt:lpstr>
      <vt:lpstr>WHAT CONSTITUTES A MALPRACTICE CLAIM?</vt:lpstr>
      <vt:lpstr>BEFORE YOU OFFICIALLY ARE SUED…</vt:lpstr>
      <vt:lpstr>90 DAY PRESUIT PERIOD</vt:lpstr>
      <vt:lpstr>IF YOU DENY OR HAVE A SETTLEMENT REJECTED…</vt:lpstr>
      <vt:lpstr>Preparing for the Deposition</vt:lpstr>
      <vt:lpstr>AT THE DEPOSITION</vt:lpstr>
      <vt:lpstr>EVALUATE A SETTLEMENT</vt:lpstr>
      <vt:lpstr>TRIAL</vt:lpstr>
      <vt:lpstr>Upon Resolution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Nuland</dc:creator>
  <cp:lastModifiedBy>Chris Nuland</cp:lastModifiedBy>
  <cp:revision>1</cp:revision>
  <dcterms:created xsi:type="dcterms:W3CDTF">2026-04-27T18:38:15Z</dcterms:created>
  <dcterms:modified xsi:type="dcterms:W3CDTF">2026-04-27T22:24:18Z</dcterms:modified>
</cp:coreProperties>
</file>